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sldIdLst>
    <p:sldId id="262" r:id="rId2"/>
    <p:sldId id="275" r:id="rId3"/>
    <p:sldId id="277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5370"/>
    <a:srgbClr val="2A6B9B"/>
    <a:srgbClr val="16719A"/>
    <a:srgbClr val="D5BA87"/>
    <a:srgbClr val="B598AA"/>
    <a:srgbClr val="396B81"/>
    <a:srgbClr val="156AA6"/>
    <a:srgbClr val="55C5D1"/>
    <a:srgbClr val="F79C65"/>
    <a:srgbClr val="A7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536" y="2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B9429-A757-4997-A8A8-5338AF8AFBB1}" type="datetimeFigureOut">
              <a:rPr lang="zh-TW" altLang="en-US" smtClean="0"/>
              <a:t>2020/11/17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EB653-A414-4538-B732-13FC4527A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6734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77AA4D7D-3C49-49A5-BAD8-4D854CFFDF97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gradFill>
            <a:gsLst>
              <a:gs pos="66000">
                <a:srgbClr val="82B0C4"/>
              </a:gs>
              <a:gs pos="0">
                <a:srgbClr val="105370">
                  <a:alpha val="70000"/>
                </a:srgbClr>
              </a:gs>
              <a:gs pos="100000">
                <a:srgbClr val="C8E9F8">
                  <a:alpha val="6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CA07673-C020-439D-AE5B-882C91E323A1}"/>
              </a:ext>
            </a:extLst>
          </p:cNvPr>
          <p:cNvSpPr/>
          <p:nvPr userDrawn="1"/>
        </p:nvSpPr>
        <p:spPr>
          <a:xfrm>
            <a:off x="2211068" y="2062913"/>
            <a:ext cx="7803046" cy="257423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9FE55A77-64FF-4754-8509-7C070C06497F}"/>
              </a:ext>
            </a:extLst>
          </p:cNvPr>
          <p:cNvCxnSpPr>
            <a:cxnSpLocks/>
          </p:cNvCxnSpPr>
          <p:nvPr userDrawn="1"/>
        </p:nvCxnSpPr>
        <p:spPr>
          <a:xfrm>
            <a:off x="2796244" y="2395673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5A924000-2BD2-4308-A2F9-AB57123D0935}"/>
              </a:ext>
            </a:extLst>
          </p:cNvPr>
          <p:cNvCxnSpPr>
            <a:cxnSpLocks/>
          </p:cNvCxnSpPr>
          <p:nvPr userDrawn="1"/>
        </p:nvCxnSpPr>
        <p:spPr>
          <a:xfrm>
            <a:off x="2796244" y="4387241"/>
            <a:ext cx="6905953" cy="0"/>
          </a:xfrm>
          <a:prstGeom prst="line">
            <a:avLst/>
          </a:prstGeom>
          <a:ln w="38100">
            <a:solidFill>
              <a:srgbClr val="B18A3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EA6F88A8-E427-409E-AEC5-469BFDC11108}"/>
              </a:ext>
            </a:extLst>
          </p:cNvPr>
          <p:cNvSpPr/>
          <p:nvPr userDrawn="1"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latin typeface="+mn-ea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B9DDCAC-50AC-4A29-8D07-6BF7C83B83AD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87803B-7B6D-4383-A76E-10A3425A4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8319" y="3874985"/>
            <a:ext cx="5485580" cy="485438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rgbClr val="10537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F92BF74-A531-4888-A0F1-010203E9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F76FA09-6622-4F4D-ADA0-0B64B92A83E7}"/>
              </a:ext>
            </a:extLst>
          </p:cNvPr>
          <p:cNvGrpSpPr/>
          <p:nvPr/>
        </p:nvGrpSpPr>
        <p:grpSpPr>
          <a:xfrm>
            <a:off x="998444" y="3776787"/>
            <a:ext cx="2235769" cy="2235769"/>
            <a:chOff x="1151470" y="3924634"/>
            <a:chExt cx="2235769" cy="2235769"/>
          </a:xfrm>
        </p:grpSpPr>
        <p:sp>
          <p:nvSpPr>
            <p:cNvPr id="18" name="矩形: 圆角 7">
              <a:extLst>
                <a:ext uri="{FF2B5EF4-FFF2-40B4-BE49-F238E27FC236}">
                  <a16:creationId xmlns:a16="http://schemas.microsoft.com/office/drawing/2014/main" id="{AEAFF6BC-AC24-414B-938C-16A23BC28653}"/>
                </a:ext>
              </a:extLst>
            </p:cNvPr>
            <p:cNvSpPr/>
            <p:nvPr/>
          </p:nvSpPr>
          <p:spPr>
            <a:xfrm>
              <a:off x="1323872" y="4401357"/>
              <a:ext cx="1890966" cy="1046535"/>
            </a:xfrm>
            <a:prstGeom prst="roundRect">
              <a:avLst>
                <a:gd name="adj" fmla="val 11064"/>
              </a:avLst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solidFill>
                  <a:schemeClr val="tx2"/>
                </a:solidFill>
              </a:endParaRPr>
            </a:p>
          </p:txBody>
        </p:sp>
        <p:pic>
          <p:nvPicPr>
            <p:cNvPr id="19" name="Graphic 135" descr="Television">
              <a:extLst>
                <a:ext uri="{FF2B5EF4-FFF2-40B4-BE49-F238E27FC236}">
                  <a16:creationId xmlns:a16="http://schemas.microsoft.com/office/drawing/2014/main" id="{E54B0F27-BB9F-4742-AE6D-793E2993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1470" y="3924634"/>
              <a:ext cx="2235769" cy="2235769"/>
            </a:xfrm>
            <a:prstGeom prst="rect">
              <a:avLst/>
            </a:prstGeom>
          </p:spPr>
        </p:pic>
      </p:grpSp>
      <p:pic>
        <p:nvPicPr>
          <p:cNvPr id="20" name="Graphic 106" descr="Mouse">
            <a:extLst>
              <a:ext uri="{FF2B5EF4-FFF2-40B4-BE49-F238E27FC236}">
                <a16:creationId xmlns:a16="http://schemas.microsoft.com/office/drawing/2014/main" id="{40673D5E-29F4-4E9D-B019-E1AFBF6BE1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6217">
            <a:off x="9581568" y="4073681"/>
            <a:ext cx="1516535" cy="15165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A37AA7-F834-49C6-822D-3B45EB635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591" y="2618469"/>
            <a:ext cx="9144000" cy="1131500"/>
          </a:xfrm>
        </p:spPr>
        <p:txBody>
          <a:bodyPr anchor="ctr">
            <a:normAutofit/>
          </a:bodyPr>
          <a:lstStyle>
            <a:lvl1pPr algn="ctr">
              <a:defRPr sz="6600" b="1">
                <a:solidFill>
                  <a:srgbClr val="105370"/>
                </a:solidFill>
              </a:defRPr>
            </a:lvl1pPr>
          </a:lstStyle>
          <a:p>
            <a:r>
              <a:rPr lang="zh-TW" altLang="en-US" dirty="0"/>
              <a:t>按一下以編輯母片標題</a:t>
            </a:r>
          </a:p>
        </p:txBody>
      </p:sp>
    </p:spTree>
    <p:extLst>
      <p:ext uri="{BB962C8B-B14F-4D97-AF65-F5344CB8AC3E}">
        <p14:creationId xmlns:p14="http://schemas.microsoft.com/office/powerpoint/2010/main" val="311953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A94BD-0BC3-4869-8BED-D1AEBEE1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28441FC-34A0-4467-843A-D26F82A27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8B1303-0922-4F66-AFB3-234F8E713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0B275F-8166-46C8-ACA1-368C43D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AAD34-7551-4B1B-98CF-DEB371A4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380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1B13BE6-6575-4CEE-B152-21DF31824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850E3A-E898-44FE-8B37-75C2F80C2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9B79F-28A0-47DF-B106-4C0D32A43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5C76C56-E996-4882-B2FB-FFAF7470B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89878E-75A2-40B7-ADD2-0F65C052D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44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79F0ED-C6FF-4EFC-9E08-B6BC61A0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j-lt"/>
                <a:ea typeface="+mj-ea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88310D-9DBA-4101-B7D4-DF172975E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>
            <a:lvl1pPr>
              <a:defRPr>
                <a:solidFill>
                  <a:srgbClr val="105370"/>
                </a:solidFill>
              </a:defRPr>
            </a:lvl1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90281C-B71F-410C-9372-833B1B5B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8968"/>
            <a:ext cx="2743200" cy="365125"/>
          </a:xfrm>
        </p:spPr>
        <p:txBody>
          <a:bodyPr/>
          <a:lstStyle>
            <a:lvl1pPr>
              <a:defRPr sz="1400" b="1">
                <a:solidFill>
                  <a:srgbClr val="2A6B9B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8C9B2E9-16E2-47B9-A37B-9AB4EC348DF6}"/>
              </a:ext>
            </a:extLst>
          </p:cNvPr>
          <p:cNvSpPr/>
          <p:nvPr userDrawn="1"/>
        </p:nvSpPr>
        <p:spPr>
          <a:xfrm>
            <a:off x="309036" y="228600"/>
            <a:ext cx="11557000" cy="6271468"/>
          </a:xfrm>
          <a:prstGeom prst="rect">
            <a:avLst/>
          </a:prstGeom>
          <a:noFill/>
          <a:ln w="38100">
            <a:gradFill flip="none" rotWithShape="1">
              <a:gsLst>
                <a:gs pos="98000">
                  <a:schemeClr val="accent2">
                    <a:lumMod val="60000"/>
                    <a:lumOff val="40000"/>
                  </a:schemeClr>
                </a:gs>
                <a:gs pos="0">
                  <a:schemeClr val="accent1">
                    <a:lumMod val="5000"/>
                    <a:lumOff val="95000"/>
                  </a:schemeClr>
                </a:gs>
                <a:gs pos="31000">
                  <a:schemeClr val="accent2">
                    <a:lumMod val="75000"/>
                  </a:schemeClr>
                </a:gs>
                <a:gs pos="65000">
                  <a:schemeClr val="bg1">
                    <a:alpha val="82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2" name="Graphic 21" descr="Signature">
            <a:extLst>
              <a:ext uri="{FF2B5EF4-FFF2-40B4-BE49-F238E27FC236}">
                <a16:creationId xmlns:a16="http://schemas.microsoft.com/office/drawing/2014/main" id="{04FE574C-95CE-4736-8C92-2094D92F7D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99431"/>
            <a:ext cx="48260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群組 13">
            <a:extLst>
              <a:ext uri="{FF2B5EF4-FFF2-40B4-BE49-F238E27FC236}">
                <a16:creationId xmlns:a16="http://schemas.microsoft.com/office/drawing/2014/main" id="{A481712C-2225-4CBA-AC81-D47E4FD67FB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33914" y="6540548"/>
            <a:ext cx="3236913" cy="252413"/>
            <a:chOff x="483320" y="6571553"/>
            <a:chExt cx="3236416" cy="252985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71399A5-FBB6-4DC6-9E96-9AECA95B9BE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115" t="12860" r="52231" b="55965"/>
            <a:stretch/>
          </p:blipFill>
          <p:spPr>
            <a:xfrm>
              <a:off x="483320" y="6571553"/>
              <a:ext cx="1327005" cy="246885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201C1131-E58A-415A-A4E4-FBDFDCB941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3227" t="53747" r="31351" b="17565"/>
            <a:stretch/>
          </p:blipFill>
          <p:spPr>
            <a:xfrm>
              <a:off x="1775520" y="6597352"/>
              <a:ext cx="1944216" cy="227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893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8A699-BCF4-4DC2-9DF9-0609EBFB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D0E2295-5D7A-41DB-8D01-261D1D093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9CCB09-FC99-4444-B566-0BEFFA4AD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B36AC7-6963-4A40-9304-D3A9C42E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06A411-83AC-4D1A-927A-AC1A137F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60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0B939-3AA6-4BC1-92BE-7A1E20FD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7820E4-D99D-464B-B26D-A1E2C0A00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C10387-CF4A-488D-A1EF-35FFF59E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BB16775-1ECC-49FC-986D-69461500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4797971-34C0-40AE-AB75-6BF36A0AC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C19051D-1EDF-426D-BDC2-5818BE64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35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B9D61-DBD5-4FF0-92B9-C2A844B7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090A68-7336-48C6-BCC8-8F94D9E25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635053-A150-4BE6-929F-713F507649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78E89D5-46B4-445D-8504-0D3345260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6439C6-480D-4ECD-93BD-DBA73F0FE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636C509-6049-4ED8-8103-EE2B8947D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79465B-8616-46C4-ADEA-8FFC48B58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80C7A8E-BB2E-461F-8A1D-FBAF97F0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850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E0A5-86D3-492D-B7A4-66376FBC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36CB85-FBEA-422E-836A-1EF4B8B36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2F894C0-3E1E-4EE8-89B6-51098756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5A8ACF3-2527-495A-B24E-0CFAC45D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529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D20766C-54EB-4CF3-B4F3-3D40B9F4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A83D07-52D1-46D9-8F2C-3E1557BD3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CC01B1C3-FC22-41D5-B7FA-DB797865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0500" y="6069589"/>
            <a:ext cx="2743200" cy="365125"/>
          </a:xfrm>
        </p:spPr>
        <p:txBody>
          <a:bodyPr/>
          <a:lstStyle>
            <a:lvl1pPr>
              <a:defRPr b="1">
                <a:solidFill>
                  <a:srgbClr val="D5BA87"/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7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7EB812-5F37-4F9F-9CAD-23AE4825A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FC0FB0-9494-4111-A32B-96956844A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9D541B-1063-477C-BC8E-67AE6B905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C85EC27-FF45-4549-8DF9-DF7759C87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A4D68-F9BA-4742-93CE-60B98F28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2E0BE4-4059-4F9B-9981-E624EC30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29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100E0-7324-4DD7-ACAA-60DC93EB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05A82D7-0A89-4688-9AF2-314CF3AEE1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FA030A9-18A3-4A81-9CBF-A98DE7541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727D6E9-C455-43A7-B908-0C58BCFB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20B963-35EB-41A7-8940-076F735F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0EB3716-F0CC-44A1-A0E2-5C29E76D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38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2BAAB02-3959-4660-950B-38684F8A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100B0-1BEC-4466-8E21-29BCAFC46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DE513-B821-4173-9A81-8AD5AF82A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30CE9D-DDA8-4A07-9DCB-CD44965324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021E78-C1A3-49AF-A78E-97A99ECB3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2D333-B45C-44F9-92D1-6632086B6F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46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5338DA1-E058-4B91-BADB-3B8E2588F612}"/>
              </a:ext>
            </a:extLst>
          </p:cNvPr>
          <p:cNvSpPr txBox="1"/>
          <p:nvPr/>
        </p:nvSpPr>
        <p:spPr>
          <a:xfrm>
            <a:off x="1654798" y="2459504"/>
            <a:ext cx="8882393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DOM </a:t>
            </a:r>
            <a:r>
              <a:rPr lang="zh-TW" altLang="en-US" sz="60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物件模型</a:t>
            </a:r>
            <a:endParaRPr lang="en-US" altLang="zh-TW" sz="6000" b="1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  <a:p>
            <a:pPr algn="ctr"/>
            <a:r>
              <a:rPr lang="zh-TW" altLang="en-US" sz="6000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與事件處理</a:t>
            </a:r>
            <a:endParaRPr lang="en-US" sz="6000" b="1" dirty="0">
              <a:solidFill>
                <a:srgbClr val="105370"/>
              </a:solidFill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25712-4E09-4E17-A83F-9FE2064F6388}"/>
              </a:ext>
            </a:extLst>
          </p:cNvPr>
          <p:cNvSpPr/>
          <p:nvPr/>
        </p:nvSpPr>
        <p:spPr>
          <a:xfrm>
            <a:off x="3486948" y="4768640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 dirty="0">
                <a:solidFill>
                  <a:schemeClr val="bg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國立成功大學工業資訊管理學系   </a:t>
            </a:r>
            <a:r>
              <a:rPr lang="zh-TW" altLang="en-US" b="1" dirty="0">
                <a:solidFill>
                  <a:srgbClr val="105370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侯建任 助理教授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DFEAF33-2F2B-42CC-8167-E8294F6A9BC6}"/>
              </a:ext>
            </a:extLst>
          </p:cNvPr>
          <p:cNvSpPr/>
          <p:nvPr/>
        </p:nvSpPr>
        <p:spPr>
          <a:xfrm>
            <a:off x="2926698" y="1246316"/>
            <a:ext cx="6338600" cy="624976"/>
          </a:xfrm>
          <a:prstGeom prst="rect">
            <a:avLst/>
          </a:prstGeom>
          <a:solidFill>
            <a:srgbClr val="105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+mn-ea"/>
              </a:rPr>
              <a:t>網頁程式開發</a:t>
            </a:r>
          </a:p>
        </p:txBody>
      </p:sp>
      <p:sp>
        <p:nvSpPr>
          <p:cNvPr id="21" name="矩形: 圆角 7">
            <a:extLst>
              <a:ext uri="{FF2B5EF4-FFF2-40B4-BE49-F238E27FC236}">
                <a16:creationId xmlns:a16="http://schemas.microsoft.com/office/drawing/2014/main" id="{3C4BA2B1-1556-4B01-909E-51AA103DE6AD}"/>
              </a:ext>
            </a:extLst>
          </p:cNvPr>
          <p:cNvSpPr/>
          <p:nvPr/>
        </p:nvSpPr>
        <p:spPr>
          <a:xfrm>
            <a:off x="1163336" y="4245373"/>
            <a:ext cx="1890966" cy="1046535"/>
          </a:xfrm>
          <a:prstGeom prst="roundRect">
            <a:avLst>
              <a:gd name="adj" fmla="val 11064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>
                <a:solidFill>
                  <a:schemeClr val="tx2"/>
                </a:solidFill>
              </a:rPr>
              <a:t>CHAPTER</a:t>
            </a:r>
            <a:r>
              <a:rPr lang="zh-TW" altLang="en-US" sz="3200" dirty="0">
                <a:solidFill>
                  <a:schemeClr val="tx2"/>
                </a:solidFill>
              </a:rPr>
              <a:t> </a:t>
            </a:r>
            <a:r>
              <a:rPr lang="en-US" altLang="zh-TW" sz="3200" dirty="0">
                <a:solidFill>
                  <a:schemeClr val="tx2"/>
                </a:solidFill>
              </a:rPr>
              <a:t>TEN</a:t>
            </a:r>
            <a:endParaRPr lang="zh-CN" altLang="en-US" sz="3200" dirty="0">
              <a:solidFill>
                <a:schemeClr val="tx2"/>
              </a:solidFill>
            </a:endParaRPr>
          </a:p>
        </p:txBody>
      </p:sp>
      <p:pic>
        <p:nvPicPr>
          <p:cNvPr id="17" name="Graphic 106" descr="Mouse">
            <a:extLst>
              <a:ext uri="{FF2B5EF4-FFF2-40B4-BE49-F238E27FC236}">
                <a16:creationId xmlns:a16="http://schemas.microsoft.com/office/drawing/2014/main" id="{E0E8EB9C-62D9-41E4-B721-2AEB3AE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3285">
            <a:off x="9562317" y="4071599"/>
            <a:ext cx="1516535" cy="15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99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標題 1">
            <a:extLst>
              <a:ext uri="{FF2B5EF4-FFF2-40B4-BE49-F238E27FC236}">
                <a16:creationId xmlns:a16="http://schemas.microsoft.com/office/drawing/2014/main" id="{FD94F8E3-88BB-4540-8814-8229576AAB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存取 DOM 的時機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AA9640C-DCCD-4181-B1F9-3A3F81E6C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292" name="Picture 5">
            <a:extLst>
              <a:ext uri="{FF2B5EF4-FFF2-40B4-BE49-F238E27FC236}">
                <a16:creationId xmlns:a16="http://schemas.microsoft.com/office/drawing/2014/main" id="{DFE9F65F-8DD0-4457-9634-942BF4AAD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9" y="2205039"/>
            <a:ext cx="7934325" cy="244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F8E5270-BC4D-4092-8D67-3B6B7DE1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標題 1">
            <a:extLst>
              <a:ext uri="{FF2B5EF4-FFF2-40B4-BE49-F238E27FC236}">
                <a16:creationId xmlns:a16="http://schemas.microsoft.com/office/drawing/2014/main" id="{22457EFC-FC04-4E1D-8F11-20A81CA8959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存取 DOM 的時機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9C0E64A-1DE6-4B94-98E3-4B88314C0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6" name="Picture 5">
            <a:extLst>
              <a:ext uri="{FF2B5EF4-FFF2-40B4-BE49-F238E27FC236}">
                <a16:creationId xmlns:a16="http://schemas.microsoft.com/office/drawing/2014/main" id="{3614AD18-23EE-4E5D-9679-C3019C20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4" y="1957389"/>
            <a:ext cx="85629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9CDEA5-AB57-4F4E-A36B-1126F6B1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標題 1">
            <a:extLst>
              <a:ext uri="{FF2B5EF4-FFF2-40B4-BE49-F238E27FC236}">
                <a16:creationId xmlns:a16="http://schemas.microsoft.com/office/drawing/2014/main" id="{3FC0694F-0B2F-43DA-8FF2-BA07D68DBB4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從節點集合中取得單一節點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6DADEAB-46CE-4AE7-A201-84C15ED51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40" name="Picture 5">
            <a:extLst>
              <a:ext uri="{FF2B5EF4-FFF2-40B4-BE49-F238E27FC236}">
                <a16:creationId xmlns:a16="http://schemas.microsoft.com/office/drawing/2014/main" id="{8C8B8BBB-9CA9-4DEB-916C-0BFF059D2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139" y="2281239"/>
            <a:ext cx="54197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C5F0273-C7FC-47B7-A9D0-C9853205B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標題 1">
            <a:extLst>
              <a:ext uri="{FF2B5EF4-FFF2-40B4-BE49-F238E27FC236}">
                <a16:creationId xmlns:a16="http://schemas.microsoft.com/office/drawing/2014/main" id="{90FF2A0C-C6CD-44AB-A93C-A1E341A464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從節點集合中取得單一節點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2888CC-2946-4A90-95D6-B1DD016EE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F8AB5B0C-79E9-4645-B4BD-B6E875827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557339"/>
            <a:ext cx="7594600" cy="517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D534F96-989C-4024-9863-29EB14FF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標題 1">
            <a:extLst>
              <a:ext uri="{FF2B5EF4-FFF2-40B4-BE49-F238E27FC236}">
                <a16:creationId xmlns:a16="http://schemas.microsoft.com/office/drawing/2014/main" id="{13E6BB6E-4B3C-405F-B803-34BAC28ADA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從節點集合中取得單一節點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3BB93F0-7D33-4318-841D-3738F879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6388" name="Picture 5">
            <a:extLst>
              <a:ext uri="{FF2B5EF4-FFF2-40B4-BE49-F238E27FC236}">
                <a16:creationId xmlns:a16="http://schemas.microsoft.com/office/drawing/2014/main" id="{02C1EF66-B7D3-4E2B-8BC5-955596E8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338389"/>
            <a:ext cx="668655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D4D9C5B-D237-41FE-A6D8-E8CE7DC3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標題 1">
            <a:extLst>
              <a:ext uri="{FF2B5EF4-FFF2-40B4-BE49-F238E27FC236}">
                <a16:creationId xmlns:a16="http://schemas.microsoft.com/office/drawing/2014/main" id="{A321E9C0-4279-4022-AA15-FBD1D728E79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元素節點</a:t>
            </a:r>
            <a:endParaRPr lang="zh-TW" altLang="en-US" sz="4400"/>
          </a:p>
        </p:txBody>
      </p:sp>
      <p:sp>
        <p:nvSpPr>
          <p:cNvPr id="17411" name="內容版面配置區 2">
            <a:extLst>
              <a:ext uri="{FF2B5EF4-FFF2-40B4-BE49-F238E27FC236}">
                <a16:creationId xmlns:a16="http://schemas.microsoft.com/office/drawing/2014/main" id="{31B16716-9DBE-4916-A45A-DFDE6151F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firstElementChild </a:t>
            </a:r>
            <a:r>
              <a:rPr lang="zh-TW" altLang="en-US"/>
              <a:t>屬性：傳回第 </a:t>
            </a:r>
            <a:r>
              <a:rPr lang="en-US" altLang="zh-TW"/>
              <a:t>1 </a:t>
            </a:r>
            <a:r>
              <a:rPr lang="zh-TW" altLang="en-US"/>
              <a:t>個子元素。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lastElementChild </a:t>
            </a:r>
            <a:r>
              <a:rPr lang="zh-TW" altLang="en-US"/>
              <a:t>屬性：傳回最後 </a:t>
            </a:r>
            <a:r>
              <a:rPr lang="en-US" altLang="zh-TW"/>
              <a:t>1 </a:t>
            </a:r>
            <a:r>
              <a:rPr lang="zh-TW" altLang="en-US"/>
              <a:t>個子元素。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children</a:t>
            </a:r>
            <a:r>
              <a:rPr lang="zh-TW" altLang="en-US"/>
              <a:t>：所有子元素的集合</a:t>
            </a:r>
            <a:r>
              <a:rPr lang="en-US" altLang="zh-TW"/>
              <a:t>,  </a:t>
            </a:r>
            <a:r>
              <a:rPr lang="zh-TW" altLang="en-US"/>
              <a:t>用法和上頁介紹的節點集合類似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getElementsByTagName()</a:t>
            </a:r>
            <a:r>
              <a:rPr lang="zh-TW" altLang="en-US"/>
              <a:t>方法：以標籤名稱為參數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getElementsByName()</a:t>
            </a:r>
            <a:r>
              <a:rPr lang="zh-TW" altLang="en-US"/>
              <a:t>方法：以  </a:t>
            </a:r>
            <a:r>
              <a:rPr lang="en-US" altLang="zh-TW"/>
              <a:t>name  </a:t>
            </a:r>
            <a:r>
              <a:rPr lang="zh-TW" altLang="en-US"/>
              <a:t>屬性為參數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5D8564B-0482-4C83-8B37-BEEF85E4E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>
            <a:extLst>
              <a:ext uri="{FF2B5EF4-FFF2-40B4-BE49-F238E27FC236}">
                <a16:creationId xmlns:a16="http://schemas.microsoft.com/office/drawing/2014/main" id="{3B02A438-1701-4E10-B538-B08202376B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元素節點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023BDD5-F2D3-47F1-BF33-A422903D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A9A2C3F0-BF5A-44BA-9051-27A18736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4" y="1574800"/>
            <a:ext cx="852487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9AE5EA4-12A0-429D-9DF3-F3D402C7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標題 1">
            <a:extLst>
              <a:ext uri="{FF2B5EF4-FFF2-40B4-BE49-F238E27FC236}">
                <a16:creationId xmlns:a16="http://schemas.microsoft.com/office/drawing/2014/main" id="{97EC9035-08A6-45D8-952F-618C29A21EF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元素節點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01A1BB6-34B0-4451-A0EF-E5972B103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9460" name="Picture 5">
            <a:extLst>
              <a:ext uri="{FF2B5EF4-FFF2-40B4-BE49-F238E27FC236}">
                <a16:creationId xmlns:a16="http://schemas.microsoft.com/office/drawing/2014/main" id="{6B570F27-73C2-4CFE-BC2A-572E58B13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4" y="1603375"/>
            <a:ext cx="829627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FAFAFE6-CE70-4167-B8FF-5B054C9E6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標題 1">
            <a:extLst>
              <a:ext uri="{FF2B5EF4-FFF2-40B4-BE49-F238E27FC236}">
                <a16:creationId xmlns:a16="http://schemas.microsoft.com/office/drawing/2014/main" id="{684DE367-2146-4238-8CBF-DBB7F2305C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元素節點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A296145-CEFA-46FA-B6C9-3CB82C208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484" name="Picture 5">
            <a:extLst>
              <a:ext uri="{FF2B5EF4-FFF2-40B4-BE49-F238E27FC236}">
                <a16:creationId xmlns:a16="http://schemas.microsoft.com/office/drawing/2014/main" id="{74A972F4-9C0B-4540-83AB-FA022FA8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36714"/>
            <a:ext cx="8785225" cy="358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9D5361-0E04-49A5-9544-9F4407831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>
            <a:extLst>
              <a:ext uri="{FF2B5EF4-FFF2-40B4-BE49-F238E27FC236}">
                <a16:creationId xmlns:a16="http://schemas.microsoft.com/office/drawing/2014/main" id="{4ED2A20F-31B1-4F86-8B07-2E13472DB0C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10-2 </a:t>
            </a:r>
            <a:r>
              <a:rPr lang="en-US" altLang="en-US" sz="4400"/>
              <a:t>在 HTML 文件中新增元素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FDD22CE-3163-4AD6-B7DC-71E59E98F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1508" name="Picture 5">
            <a:extLst>
              <a:ext uri="{FF2B5EF4-FFF2-40B4-BE49-F238E27FC236}">
                <a16:creationId xmlns:a16="http://schemas.microsoft.com/office/drawing/2014/main" id="{50B38E56-8310-4573-A9E7-0A86B0A7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962150"/>
            <a:ext cx="542925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96E327-FF07-4954-B597-7409FD20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>
            <a:extLst>
              <a:ext uri="{FF2B5EF4-FFF2-40B4-BE49-F238E27FC236}">
                <a16:creationId xmlns:a16="http://schemas.microsoft.com/office/drawing/2014/main" id="{47B94F6E-13DE-46E6-84F8-3BAD5D25F1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 dirty="0"/>
              <a:t>10-1 </a:t>
            </a:r>
            <a:r>
              <a:rPr lang="en-US" altLang="en-US" sz="4400" dirty="0" err="1"/>
              <a:t>認識</a:t>
            </a:r>
            <a:r>
              <a:rPr lang="zh-TW" altLang="en-US" sz="4400" dirty="0"/>
              <a:t> </a:t>
            </a:r>
            <a:r>
              <a:rPr lang="en-US" altLang="zh-TW" sz="4400" dirty="0"/>
              <a:t>DOM</a:t>
            </a:r>
            <a:r>
              <a:rPr lang="zh-TW" altLang="en-US" sz="4400" dirty="0"/>
              <a:t> </a:t>
            </a:r>
            <a:r>
              <a:rPr lang="en-US" altLang="zh-TW" sz="4400" dirty="0"/>
              <a:t>(</a:t>
            </a:r>
            <a:r>
              <a:rPr lang="en-US" altLang="zh-TW" sz="4400"/>
              <a:t>Document Object Model) </a:t>
            </a:r>
            <a:r>
              <a:rPr lang="zh-TW" altLang="en-US" sz="4400" dirty="0"/>
              <a:t>物件模型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5728F4C-CDAC-4513-BB02-AE5C07678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100" name="Picture 12">
            <a:extLst>
              <a:ext uri="{FF2B5EF4-FFF2-40B4-BE49-F238E27FC236}">
                <a16:creationId xmlns:a16="http://schemas.microsoft.com/office/drawing/2014/main" id="{5B4A2C7D-122A-4C84-8002-445BECA2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2319339"/>
            <a:ext cx="63246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0F6722-6E79-4005-9A9E-7210B4F0A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標題 1">
            <a:extLst>
              <a:ext uri="{FF2B5EF4-FFF2-40B4-BE49-F238E27FC236}">
                <a16:creationId xmlns:a16="http://schemas.microsoft.com/office/drawing/2014/main" id="{718FC8D8-FA9C-4D22-AAAE-F8432E2EEE5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10-2 </a:t>
            </a:r>
            <a:r>
              <a:rPr lang="en-US" altLang="en-US" sz="4400"/>
              <a:t>在 HTML 文件中新增元素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EC5AB552-1683-4EC3-9230-E39C24709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2532" name="Picture 5">
            <a:extLst>
              <a:ext uri="{FF2B5EF4-FFF2-40B4-BE49-F238E27FC236}">
                <a16:creationId xmlns:a16="http://schemas.microsoft.com/office/drawing/2014/main" id="{4DBABD5B-0DEB-4D9E-80B1-CF151520A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1484313"/>
            <a:ext cx="735330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AEEAB85-6741-440C-8149-F485C49B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>
            <a:extLst>
              <a:ext uri="{FF2B5EF4-FFF2-40B4-BE49-F238E27FC236}">
                <a16:creationId xmlns:a16="http://schemas.microsoft.com/office/drawing/2014/main" id="{529A66EF-8827-43EB-B266-B4AD0C97F5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10-2 </a:t>
            </a:r>
            <a:r>
              <a:rPr lang="en-US" altLang="en-US" sz="4400"/>
              <a:t>在 HTML 文件中新增元素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9DBEB26-6D66-4B83-8CBB-D8C93238E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3556" name="Picture 5">
            <a:extLst>
              <a:ext uri="{FF2B5EF4-FFF2-40B4-BE49-F238E27FC236}">
                <a16:creationId xmlns:a16="http://schemas.microsoft.com/office/drawing/2014/main" id="{8E2B8CD2-7EE2-4726-9AC2-F76FF6D88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9" y="2362200"/>
            <a:ext cx="7477125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BD0800-55C5-4788-A0F9-FE006DCE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>
            <a:extLst>
              <a:ext uri="{FF2B5EF4-FFF2-40B4-BE49-F238E27FC236}">
                <a16:creationId xmlns:a16="http://schemas.microsoft.com/office/drawing/2014/main" id="{178EFA2B-18A6-4B1A-A3BA-71371CFA1B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10-2 </a:t>
            </a:r>
            <a:r>
              <a:rPr lang="en-US" altLang="en-US" sz="4400"/>
              <a:t>在 HTML 文件中新增元素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A1AC16B-AB5D-4DD9-B316-DB3B5F13C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4580" name="Picture 5">
            <a:extLst>
              <a:ext uri="{FF2B5EF4-FFF2-40B4-BE49-F238E27FC236}">
                <a16:creationId xmlns:a16="http://schemas.microsoft.com/office/drawing/2014/main" id="{D727CEF6-C854-4800-B873-B77400C8D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608138"/>
            <a:ext cx="836295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90DEA9-7C9E-4451-9ECC-3DB11DC4D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>
            <a:extLst>
              <a:ext uri="{FF2B5EF4-FFF2-40B4-BE49-F238E27FC236}">
                <a16:creationId xmlns:a16="http://schemas.microsoft.com/office/drawing/2014/main" id="{C9F85A7D-4AD2-4B4B-9697-FF714337CD5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10-2 </a:t>
            </a:r>
            <a:r>
              <a:rPr lang="en-US" altLang="en-US" sz="4400"/>
              <a:t>在 HTML 文件中新增元素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C835D73-9557-4B31-8B60-8A423274A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F8C2F83C-0AB1-4B5F-8DE6-BB273F27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614488"/>
            <a:ext cx="8767762" cy="476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B5A4B39-185E-4F9C-A801-FD9A35121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>
            <a:extLst>
              <a:ext uri="{FF2B5EF4-FFF2-40B4-BE49-F238E27FC236}">
                <a16:creationId xmlns:a16="http://schemas.microsoft.com/office/drawing/2014/main" id="{6037D136-16B1-4031-AD22-51ABE99647D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10-2 </a:t>
            </a:r>
            <a:r>
              <a:rPr lang="en-US" altLang="en-US" sz="4400"/>
              <a:t>在 HTML 文件中新增元素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F854EF5-BCE3-4FD6-8CFE-92F4921E8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873A913E-67AC-4AC2-B2E4-1E0FB7BF9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554163"/>
            <a:ext cx="8713788" cy="516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28A6546-4FEA-47AD-9ED6-F737B393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>
            <a:extLst>
              <a:ext uri="{FF2B5EF4-FFF2-40B4-BE49-F238E27FC236}">
                <a16:creationId xmlns:a16="http://schemas.microsoft.com/office/drawing/2014/main" id="{E2ED52F5-3F04-409D-A2CE-0665E23F111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10-2 </a:t>
            </a:r>
            <a:r>
              <a:rPr lang="en-US" altLang="en-US" sz="4400"/>
              <a:t>在 HTML 文件中新增元素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6651F60-B056-4721-9E32-5E90A3E2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7652" name="Picture 5">
            <a:extLst>
              <a:ext uri="{FF2B5EF4-FFF2-40B4-BE49-F238E27FC236}">
                <a16:creationId xmlns:a16="http://schemas.microsoft.com/office/drawing/2014/main" id="{688CA3F8-202D-4F48-A941-0E03A13C2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319339"/>
            <a:ext cx="85725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A408662-C1BF-4346-B72B-BF4AF608D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>
            <a:extLst>
              <a:ext uri="{FF2B5EF4-FFF2-40B4-BE49-F238E27FC236}">
                <a16:creationId xmlns:a16="http://schemas.microsoft.com/office/drawing/2014/main" id="{4FFA0951-9009-47DA-968B-C2A80B70379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10-2 </a:t>
            </a:r>
            <a:r>
              <a:rPr lang="en-US" altLang="en-US" sz="4400"/>
              <a:t>在 HTML 文件中新增元素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A3FD93F-D011-4D67-8034-0B9721BFE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8676" name="Picture 5">
            <a:extLst>
              <a:ext uri="{FF2B5EF4-FFF2-40B4-BE49-F238E27FC236}">
                <a16:creationId xmlns:a16="http://schemas.microsoft.com/office/drawing/2014/main" id="{349999F4-8042-4712-8202-62E65782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9" y="2543175"/>
            <a:ext cx="72866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0E1966E-27BD-4FA7-9E7A-17177385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>
            <a:extLst>
              <a:ext uri="{FF2B5EF4-FFF2-40B4-BE49-F238E27FC236}">
                <a16:creationId xmlns:a16="http://schemas.microsoft.com/office/drawing/2014/main" id="{8DF8E870-FE06-4069-9CC3-8C9A4C9FA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10-2 </a:t>
            </a:r>
            <a:r>
              <a:rPr lang="en-US" altLang="en-US" sz="4400"/>
              <a:t>在 HTML 文件中新增元素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633E171-DCCF-4B01-94DD-C06F19A9A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29700" name="Group 8">
            <a:extLst>
              <a:ext uri="{FF2B5EF4-FFF2-40B4-BE49-F238E27FC236}">
                <a16:creationId xmlns:a16="http://schemas.microsoft.com/office/drawing/2014/main" id="{52A11941-F318-4E14-B872-26BAE748CF46}"/>
              </a:ext>
            </a:extLst>
          </p:cNvPr>
          <p:cNvGrpSpPr>
            <a:grpSpLocks/>
          </p:cNvGrpSpPr>
          <p:nvPr/>
        </p:nvGrpSpPr>
        <p:grpSpPr bwMode="auto">
          <a:xfrm>
            <a:off x="2247901" y="1557338"/>
            <a:ext cx="7718425" cy="4438650"/>
            <a:chOff x="456" y="981"/>
            <a:chExt cx="4862" cy="2796"/>
          </a:xfrm>
        </p:grpSpPr>
        <p:pic>
          <p:nvPicPr>
            <p:cNvPr id="29701" name="Picture 5">
              <a:extLst>
                <a:ext uri="{FF2B5EF4-FFF2-40B4-BE49-F238E27FC236}">
                  <a16:creationId xmlns:a16="http://schemas.microsoft.com/office/drawing/2014/main" id="{8AC2D39B-00A2-4CD3-A0E6-10491BB60B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981"/>
              <a:ext cx="4842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702" name="Picture 6">
              <a:extLst>
                <a:ext uri="{FF2B5EF4-FFF2-40B4-BE49-F238E27FC236}">
                  <a16:creationId xmlns:a16="http://schemas.microsoft.com/office/drawing/2014/main" id="{93767749-084C-447E-AF86-2FEC0E47D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" y="1480"/>
              <a:ext cx="4848" cy="4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703" name="Picture 7">
              <a:extLst>
                <a:ext uri="{FF2B5EF4-FFF2-40B4-BE49-F238E27FC236}">
                  <a16:creationId xmlns:a16="http://schemas.microsoft.com/office/drawing/2014/main" id="{590403C2-71CC-4BDB-A877-62E61A8DD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2205"/>
              <a:ext cx="3096" cy="1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040B9D7-C4A1-4299-A3A1-359DB30B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>
            <a:extLst>
              <a:ext uri="{FF2B5EF4-FFF2-40B4-BE49-F238E27FC236}">
                <a16:creationId xmlns:a16="http://schemas.microsoft.com/office/drawing/2014/main" id="{C0BAA180-256F-43AF-BF4D-C8D5DBAA4B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10-3 表單資料驗證</a:t>
            </a:r>
            <a:endParaRPr lang="zh-TW" altLang="en-US" sz="4400"/>
          </a:p>
        </p:txBody>
      </p:sp>
      <p:sp>
        <p:nvSpPr>
          <p:cNvPr id="30723" name="內容版面配置區 2">
            <a:extLst>
              <a:ext uri="{FF2B5EF4-FFF2-40B4-BE49-F238E27FC236}">
                <a16:creationId xmlns:a16="http://schemas.microsoft.com/office/drawing/2014/main" id="{851FD5E7-B105-4D54-BD4B-494B99FF9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JavaScript </a:t>
            </a:r>
            <a:r>
              <a:rPr lang="zh-TW" altLang="en-US"/>
              <a:t>條件判斷與流程控制</a:t>
            </a:r>
          </a:p>
        </p:txBody>
      </p:sp>
      <p:grpSp>
        <p:nvGrpSpPr>
          <p:cNvPr id="30724" name="Group 10">
            <a:extLst>
              <a:ext uri="{FF2B5EF4-FFF2-40B4-BE49-F238E27FC236}">
                <a16:creationId xmlns:a16="http://schemas.microsoft.com/office/drawing/2014/main" id="{09DE280F-4EF7-479F-B61B-0CE8BA83A010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2217739"/>
            <a:ext cx="8713787" cy="4122737"/>
            <a:chOff x="113" y="1397"/>
            <a:chExt cx="5489" cy="2597"/>
          </a:xfrm>
        </p:grpSpPr>
        <p:pic>
          <p:nvPicPr>
            <p:cNvPr id="30725" name="Picture 8">
              <a:extLst>
                <a:ext uri="{FF2B5EF4-FFF2-40B4-BE49-F238E27FC236}">
                  <a16:creationId xmlns:a16="http://schemas.microsoft.com/office/drawing/2014/main" id="{4E13A9D8-4B18-48A7-97BA-EC0C61BDC2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397"/>
              <a:ext cx="5489" cy="2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26" name="Picture 9">
              <a:extLst>
                <a:ext uri="{FF2B5EF4-FFF2-40B4-BE49-F238E27FC236}">
                  <a16:creationId xmlns:a16="http://schemas.microsoft.com/office/drawing/2014/main" id="{3CA0DD0F-5287-4155-A11E-B33EAE620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3838"/>
              <a:ext cx="162" cy="1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34AC487-DAFF-403E-8FE7-FF11BD507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>
            <a:extLst>
              <a:ext uri="{FF2B5EF4-FFF2-40B4-BE49-F238E27FC236}">
                <a16:creationId xmlns:a16="http://schemas.microsoft.com/office/drawing/2014/main" id="{EB7CF039-02A9-4AEA-A4E2-1D9085BE30A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10-3 表單資料驗證</a:t>
            </a:r>
            <a:endParaRPr lang="zh-TW" altLang="en-US" sz="4400"/>
          </a:p>
        </p:txBody>
      </p:sp>
      <p:sp>
        <p:nvSpPr>
          <p:cNvPr id="31747" name="內容版面配置區 2">
            <a:extLst>
              <a:ext uri="{FF2B5EF4-FFF2-40B4-BE49-F238E27FC236}">
                <a16:creationId xmlns:a16="http://schemas.microsoft.com/office/drawing/2014/main" id="{5497A3D7-06CA-4C20-A6DD-6BEF105F5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JavaScript </a:t>
            </a:r>
            <a:r>
              <a:rPr lang="zh-TW" altLang="en-US"/>
              <a:t>條件判斷與流程控制</a:t>
            </a:r>
          </a:p>
        </p:txBody>
      </p:sp>
      <p:pic>
        <p:nvPicPr>
          <p:cNvPr id="31748" name="Picture 7">
            <a:extLst>
              <a:ext uri="{FF2B5EF4-FFF2-40B4-BE49-F238E27FC236}">
                <a16:creationId xmlns:a16="http://schemas.microsoft.com/office/drawing/2014/main" id="{6147601C-E86D-4DE5-A224-98F000333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64" y="2133601"/>
            <a:ext cx="882967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FFBF5B1-1EFE-4A5F-93F8-8C6E90199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 1">
            <a:extLst>
              <a:ext uri="{FF2B5EF4-FFF2-40B4-BE49-F238E27FC236}">
                <a16:creationId xmlns:a16="http://schemas.microsoft.com/office/drawing/2014/main" id="{0E196A37-6FC1-405E-AE7B-573B94293A2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10-1 </a:t>
            </a:r>
            <a:r>
              <a:rPr lang="en-US" altLang="en-US" sz="4400"/>
              <a:t>認識</a:t>
            </a:r>
            <a:r>
              <a:rPr lang="zh-TW" altLang="en-US" sz="4400"/>
              <a:t> </a:t>
            </a:r>
            <a:r>
              <a:rPr lang="en-US" altLang="zh-TW" sz="4400"/>
              <a:t>DOM </a:t>
            </a:r>
            <a:r>
              <a:rPr lang="zh-TW" altLang="en-US" sz="4400"/>
              <a:t>物件模型</a:t>
            </a: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7D83556-0BA1-4537-9AF0-26D273BAE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4" name="Picture 5">
            <a:extLst>
              <a:ext uri="{FF2B5EF4-FFF2-40B4-BE49-F238E27FC236}">
                <a16:creationId xmlns:a16="http://schemas.microsoft.com/office/drawing/2014/main" id="{4B5AAF90-0157-45E3-9F64-653A8D5DB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1" y="1447800"/>
            <a:ext cx="7993063" cy="536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160D87-970C-4D73-836B-B5DCDE89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標題 1">
            <a:extLst>
              <a:ext uri="{FF2B5EF4-FFF2-40B4-BE49-F238E27FC236}">
                <a16:creationId xmlns:a16="http://schemas.microsoft.com/office/drawing/2014/main" id="{E9C0A066-F3B2-47D5-B219-9DC1AF686B3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10-3 表單資料驗證</a:t>
            </a:r>
            <a:endParaRPr lang="zh-TW" altLang="en-US" sz="4400"/>
          </a:p>
        </p:txBody>
      </p:sp>
      <p:sp>
        <p:nvSpPr>
          <p:cNvPr id="32771" name="內容版面配置區 2">
            <a:extLst>
              <a:ext uri="{FF2B5EF4-FFF2-40B4-BE49-F238E27FC236}">
                <a16:creationId xmlns:a16="http://schemas.microsoft.com/office/drawing/2014/main" id="{6C7BCFAA-D7DA-4274-B905-F8A6A9805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JavaScript </a:t>
            </a:r>
            <a:r>
              <a:rPr lang="zh-TW" altLang="en-US"/>
              <a:t>條件判斷與流程控制</a:t>
            </a:r>
          </a:p>
        </p:txBody>
      </p:sp>
      <p:pic>
        <p:nvPicPr>
          <p:cNvPr id="32772" name="Picture 5">
            <a:extLst>
              <a:ext uri="{FF2B5EF4-FFF2-40B4-BE49-F238E27FC236}">
                <a16:creationId xmlns:a16="http://schemas.microsoft.com/office/drawing/2014/main" id="{8C5B92AA-CF9A-4722-8C0D-A7D95EA9B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2060576"/>
            <a:ext cx="6553200" cy="451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A7CCBC-1AC5-4A80-9A16-FF7355BE8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標題 1">
            <a:extLst>
              <a:ext uri="{FF2B5EF4-FFF2-40B4-BE49-F238E27FC236}">
                <a16:creationId xmlns:a16="http://schemas.microsoft.com/office/drawing/2014/main" id="{1D0ADD8A-F3D8-46A4-BB45-3A75A532A3D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10-3 表單資料驗證</a:t>
            </a:r>
            <a:endParaRPr lang="zh-TW" altLang="en-US" sz="4400"/>
          </a:p>
        </p:txBody>
      </p:sp>
      <p:sp>
        <p:nvSpPr>
          <p:cNvPr id="33795" name="內容版面配置區 2">
            <a:extLst>
              <a:ext uri="{FF2B5EF4-FFF2-40B4-BE49-F238E27FC236}">
                <a16:creationId xmlns:a16="http://schemas.microsoft.com/office/drawing/2014/main" id="{DA8BEEAB-713C-4F4A-99D0-D0796D591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JavaScript </a:t>
            </a:r>
            <a:r>
              <a:rPr lang="zh-TW" altLang="en-US"/>
              <a:t>條件判斷與流程控制</a:t>
            </a:r>
          </a:p>
        </p:txBody>
      </p:sp>
      <p:pic>
        <p:nvPicPr>
          <p:cNvPr id="33796" name="Picture 5">
            <a:extLst>
              <a:ext uri="{FF2B5EF4-FFF2-40B4-BE49-F238E27FC236}">
                <a16:creationId xmlns:a16="http://schemas.microsoft.com/office/drawing/2014/main" id="{813DCAD0-B604-4C07-ACF4-E8817230B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2068513"/>
            <a:ext cx="6769100" cy="46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710A2E6-9074-4904-B67B-AF72FC9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標題 1">
            <a:extLst>
              <a:ext uri="{FF2B5EF4-FFF2-40B4-BE49-F238E27FC236}">
                <a16:creationId xmlns:a16="http://schemas.microsoft.com/office/drawing/2014/main" id="{7F696105-BA83-40D9-90AE-3EA37C3F17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10-3 表單資料驗證</a:t>
            </a:r>
            <a:endParaRPr lang="zh-TW" altLang="en-US" sz="4400"/>
          </a:p>
        </p:txBody>
      </p:sp>
      <p:sp>
        <p:nvSpPr>
          <p:cNvPr id="34819" name="內容版面配置區 2">
            <a:extLst>
              <a:ext uri="{FF2B5EF4-FFF2-40B4-BE49-F238E27FC236}">
                <a16:creationId xmlns:a16="http://schemas.microsoft.com/office/drawing/2014/main" id="{E1211B25-7E4B-4AA6-ABD6-92E994F73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JavaScript </a:t>
            </a:r>
            <a:r>
              <a:rPr lang="zh-TW" altLang="en-US"/>
              <a:t>條件判斷與流程控制</a:t>
            </a:r>
          </a:p>
        </p:txBody>
      </p:sp>
      <p:pic>
        <p:nvPicPr>
          <p:cNvPr id="34820" name="Picture 5">
            <a:extLst>
              <a:ext uri="{FF2B5EF4-FFF2-40B4-BE49-F238E27FC236}">
                <a16:creationId xmlns:a16="http://schemas.microsoft.com/office/drawing/2014/main" id="{418B45EE-5C97-4E3A-AD56-317134F47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114550"/>
            <a:ext cx="76200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DDFEE74-C491-4AB3-80F0-2D0076F6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標題 1">
            <a:extLst>
              <a:ext uri="{FF2B5EF4-FFF2-40B4-BE49-F238E27FC236}">
                <a16:creationId xmlns:a16="http://schemas.microsoft.com/office/drawing/2014/main" id="{F2A37778-5872-48E9-AAFF-ACB052B4489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10-3 表單資料驗證</a:t>
            </a:r>
            <a:endParaRPr lang="zh-TW" altLang="en-US" sz="4400"/>
          </a:p>
        </p:txBody>
      </p:sp>
      <p:sp>
        <p:nvSpPr>
          <p:cNvPr id="35843" name="內容版面配置區 2">
            <a:extLst>
              <a:ext uri="{FF2B5EF4-FFF2-40B4-BE49-F238E27FC236}">
                <a16:creationId xmlns:a16="http://schemas.microsoft.com/office/drawing/2014/main" id="{4A825E69-EF0E-4DED-BF66-26039150A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JavaScript </a:t>
            </a:r>
            <a:r>
              <a:rPr lang="zh-TW" altLang="en-US"/>
              <a:t>條件判斷與流程控制</a:t>
            </a:r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3EFB758C-7F98-4838-826A-A42AD687B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548" y="2356802"/>
            <a:ext cx="6936481" cy="4136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4B958F-68E7-4271-8CC9-E05322AF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標題 1">
            <a:extLst>
              <a:ext uri="{FF2B5EF4-FFF2-40B4-BE49-F238E27FC236}">
                <a16:creationId xmlns:a16="http://schemas.microsoft.com/office/drawing/2014/main" id="{80000E06-40BB-402D-9657-070A597312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DOM 存取表單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3ADE8BB-69F5-4F14-8F5A-5FC2946E6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6868" name="Group 7">
            <a:extLst>
              <a:ext uri="{FF2B5EF4-FFF2-40B4-BE49-F238E27FC236}">
                <a16:creationId xmlns:a16="http://schemas.microsoft.com/office/drawing/2014/main" id="{251CAC4E-B5B6-45C2-9C7C-39250291C0E8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1997075"/>
            <a:ext cx="8724900" cy="2719388"/>
            <a:chOff x="113" y="1258"/>
            <a:chExt cx="5496" cy="1713"/>
          </a:xfrm>
        </p:grpSpPr>
        <p:pic>
          <p:nvPicPr>
            <p:cNvPr id="36869" name="Picture 5">
              <a:extLst>
                <a:ext uri="{FF2B5EF4-FFF2-40B4-BE49-F238E27FC236}">
                  <a16:creationId xmlns:a16="http://schemas.microsoft.com/office/drawing/2014/main" id="{232309E1-7E72-4CBB-B637-1B58E52A02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" y="1258"/>
              <a:ext cx="4764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870" name="Picture 6">
              <a:extLst>
                <a:ext uri="{FF2B5EF4-FFF2-40B4-BE49-F238E27FC236}">
                  <a16:creationId xmlns:a16="http://schemas.microsoft.com/office/drawing/2014/main" id="{F05BF107-C482-4AAB-9247-9A09F608E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341"/>
              <a:ext cx="5496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79375AB-A035-46CF-A6F1-A997F31D6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標題 1">
            <a:extLst>
              <a:ext uri="{FF2B5EF4-FFF2-40B4-BE49-F238E27FC236}">
                <a16:creationId xmlns:a16="http://schemas.microsoft.com/office/drawing/2014/main" id="{8BD2F974-C800-40AC-A989-84F74D46063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DOM 存取表單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92D95CA-F959-4166-8C61-C126A03F0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37892" name="Group 9">
            <a:extLst>
              <a:ext uri="{FF2B5EF4-FFF2-40B4-BE49-F238E27FC236}">
                <a16:creationId xmlns:a16="http://schemas.microsoft.com/office/drawing/2014/main" id="{2AF04664-D846-49E3-81CF-4AA452D9FCF4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2205038"/>
            <a:ext cx="8810625" cy="3962400"/>
            <a:chOff x="113" y="1389"/>
            <a:chExt cx="5550" cy="2496"/>
          </a:xfrm>
        </p:grpSpPr>
        <p:pic>
          <p:nvPicPr>
            <p:cNvPr id="37893" name="Picture 7">
              <a:extLst>
                <a:ext uri="{FF2B5EF4-FFF2-40B4-BE49-F238E27FC236}">
                  <a16:creationId xmlns:a16="http://schemas.microsoft.com/office/drawing/2014/main" id="{2D670A0F-19F8-433D-9BD6-2EB38C946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1389"/>
              <a:ext cx="5238" cy="8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894" name="Picture 8">
              <a:extLst>
                <a:ext uri="{FF2B5EF4-FFF2-40B4-BE49-F238E27FC236}">
                  <a16:creationId xmlns:a16="http://schemas.microsoft.com/office/drawing/2014/main" id="{3BF17AB6-385E-4283-A290-B22AF26E1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523"/>
              <a:ext cx="5550" cy="1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FFB5F51-760A-44BE-AAEB-0C0DD938F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標題 1">
            <a:extLst>
              <a:ext uri="{FF2B5EF4-FFF2-40B4-BE49-F238E27FC236}">
                <a16:creationId xmlns:a16="http://schemas.microsoft.com/office/drawing/2014/main" id="{B6AE65F5-19C5-4D84-A2C6-DABAFAB36B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DOM 存取表單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2361B4E-F1A3-49ED-B1C1-663B7811F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8916" name="Picture 7">
            <a:extLst>
              <a:ext uri="{FF2B5EF4-FFF2-40B4-BE49-F238E27FC236}">
                <a16:creationId xmlns:a16="http://schemas.microsoft.com/office/drawing/2014/main" id="{20CCD53F-7D31-42B7-964A-583C97E0B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484313"/>
            <a:ext cx="7991475" cy="515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CCB5CF0-E143-4EF9-9756-4A3E1957A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標題 1">
            <a:extLst>
              <a:ext uri="{FF2B5EF4-FFF2-40B4-BE49-F238E27FC236}">
                <a16:creationId xmlns:a16="http://schemas.microsoft.com/office/drawing/2014/main" id="{4EF8E6E1-6A69-4B80-AA77-4278402F921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DOM 存取表單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A7D6407-520B-4EC2-8C6E-2C33A2E9B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9940" name="Picture 5">
            <a:extLst>
              <a:ext uri="{FF2B5EF4-FFF2-40B4-BE49-F238E27FC236}">
                <a16:creationId xmlns:a16="http://schemas.microsoft.com/office/drawing/2014/main" id="{47551CC4-0451-4565-979F-F69090B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1724026"/>
            <a:ext cx="86487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3C63A88-4FF4-4D5D-96DA-4AF306B73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標題 1">
            <a:extLst>
              <a:ext uri="{FF2B5EF4-FFF2-40B4-BE49-F238E27FC236}">
                <a16:creationId xmlns:a16="http://schemas.microsoft.com/office/drawing/2014/main" id="{3EFA0CAF-9ACF-413D-B7DD-14E7C21FB68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DOM 存取表單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77955EF-6BCD-4B1F-B8DE-BA3D1B243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64" name="Picture 5">
            <a:extLst>
              <a:ext uri="{FF2B5EF4-FFF2-40B4-BE49-F238E27FC236}">
                <a16:creationId xmlns:a16="http://schemas.microsoft.com/office/drawing/2014/main" id="{E8890EF1-4504-4200-A306-F9BF0EEF8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64" y="2262189"/>
            <a:ext cx="441007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C5228C3-A407-4FCF-A817-A7EFED12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標題 1">
            <a:extLst>
              <a:ext uri="{FF2B5EF4-FFF2-40B4-BE49-F238E27FC236}">
                <a16:creationId xmlns:a16="http://schemas.microsoft.com/office/drawing/2014/main" id="{724DA5A3-AB5A-49C3-97EF-98DCA6E67FA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DOM 存取表單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4180B4E1-4E38-4CF9-99ED-84FBD0090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1988" name="Group 7">
            <a:extLst>
              <a:ext uri="{FF2B5EF4-FFF2-40B4-BE49-F238E27FC236}">
                <a16:creationId xmlns:a16="http://schemas.microsoft.com/office/drawing/2014/main" id="{8C92AE55-B955-4B27-B7CE-34511D4FD395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844676"/>
            <a:ext cx="8229600" cy="4403725"/>
            <a:chOff x="288" y="1162"/>
            <a:chExt cx="5184" cy="2774"/>
          </a:xfrm>
        </p:grpSpPr>
        <p:pic>
          <p:nvPicPr>
            <p:cNvPr id="41989" name="Picture 5">
              <a:extLst>
                <a:ext uri="{FF2B5EF4-FFF2-40B4-BE49-F238E27FC236}">
                  <a16:creationId xmlns:a16="http://schemas.microsoft.com/office/drawing/2014/main" id="{D8BACAA0-05F7-468E-9779-D93AAC0ED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162"/>
              <a:ext cx="5184" cy="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990" name="Picture 6">
              <a:extLst>
                <a:ext uri="{FF2B5EF4-FFF2-40B4-BE49-F238E27FC236}">
                  <a16:creationId xmlns:a16="http://schemas.microsoft.com/office/drawing/2014/main" id="{0366DB88-FC98-478E-B6AF-18411993F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" y="2160"/>
              <a:ext cx="1704" cy="1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B13842E-ACF7-4D7D-8590-F331C835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標題 1">
            <a:extLst>
              <a:ext uri="{FF2B5EF4-FFF2-40B4-BE49-F238E27FC236}">
                <a16:creationId xmlns:a16="http://schemas.microsoft.com/office/drawing/2014/main" id="{96432FF7-E0C8-4063-B1A8-B7064CAEFDE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以節點組成的 DOM 樹狀結構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B712D8-7CA7-4B4A-A207-DF3010C7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8" name="Picture 5">
            <a:extLst>
              <a:ext uri="{FF2B5EF4-FFF2-40B4-BE49-F238E27FC236}">
                <a16:creationId xmlns:a16="http://schemas.microsoft.com/office/drawing/2014/main" id="{B1A1DD44-53D5-4314-A3AC-67397C0DC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536700"/>
            <a:ext cx="7920037" cy="506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C783F6-D14F-49F3-9A65-A93F9A41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標題 1">
            <a:extLst>
              <a:ext uri="{FF2B5EF4-FFF2-40B4-BE49-F238E27FC236}">
                <a16:creationId xmlns:a16="http://schemas.microsoft.com/office/drawing/2014/main" id="{D9EEF7AA-C76C-4C70-AF1B-358014BB3BD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 DOM 存取表單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79EFEC1-17B9-41CC-9E02-97E0D17DF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3012" name="Picture 7">
            <a:extLst>
              <a:ext uri="{FF2B5EF4-FFF2-40B4-BE49-F238E27FC236}">
                <a16:creationId xmlns:a16="http://schemas.microsoft.com/office/drawing/2014/main" id="{78A2E402-4D06-4927-A886-FA15E2089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9" y="2447925"/>
            <a:ext cx="86201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5090C3C-9EF3-41FD-ACD0-704232C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標題 1">
            <a:extLst>
              <a:ext uri="{FF2B5EF4-FFF2-40B4-BE49-F238E27FC236}">
                <a16:creationId xmlns:a16="http://schemas.microsoft.com/office/drawing/2014/main" id="{467EEDB4-C6D5-49CF-8894-E8F4F521A0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使用迴圈處理多個欄位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C93E661-BDF8-4160-9C40-1C234C427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4036" name="Picture 5">
            <a:extLst>
              <a:ext uri="{FF2B5EF4-FFF2-40B4-BE49-F238E27FC236}">
                <a16:creationId xmlns:a16="http://schemas.microsoft.com/office/drawing/2014/main" id="{7384E079-2539-4A71-99C1-AD36E47EC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614489"/>
            <a:ext cx="7143750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486F20-1038-418E-8D17-FA0942295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標題 1">
            <a:extLst>
              <a:ext uri="{FF2B5EF4-FFF2-40B4-BE49-F238E27FC236}">
                <a16:creationId xmlns:a16="http://schemas.microsoft.com/office/drawing/2014/main" id="{FEB5634F-32F6-442B-A371-4D9C59AC321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使用迴圈處理多個欄位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58C586D-C5CB-4CAF-B4FA-55BC72C1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5060" name="Picture 5">
            <a:extLst>
              <a:ext uri="{FF2B5EF4-FFF2-40B4-BE49-F238E27FC236}">
                <a16:creationId xmlns:a16="http://schemas.microsoft.com/office/drawing/2014/main" id="{F325C49A-2197-44D4-AAEA-6DADACE1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5" y="2519364"/>
            <a:ext cx="44767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D373DD-D6EF-410B-897A-0B9E046BB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標題 1">
            <a:extLst>
              <a:ext uri="{FF2B5EF4-FFF2-40B4-BE49-F238E27FC236}">
                <a16:creationId xmlns:a16="http://schemas.microsoft.com/office/drawing/2014/main" id="{E152400C-5925-4D7F-9087-39FB052F7ED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語法：遞增與遞減運算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6491A49-EA9E-4491-AA2B-336FD146D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6084" name="Group 7">
            <a:extLst>
              <a:ext uri="{FF2B5EF4-FFF2-40B4-BE49-F238E27FC236}">
                <a16:creationId xmlns:a16="http://schemas.microsoft.com/office/drawing/2014/main" id="{8EDDEB65-D59D-4FBD-988E-0DC4EEC7820B}"/>
              </a:ext>
            </a:extLst>
          </p:cNvPr>
          <p:cNvGrpSpPr>
            <a:grpSpLocks/>
          </p:cNvGrpSpPr>
          <p:nvPr/>
        </p:nvGrpSpPr>
        <p:grpSpPr bwMode="auto">
          <a:xfrm>
            <a:off x="2424113" y="2276475"/>
            <a:ext cx="7277100" cy="3352800"/>
            <a:chOff x="567" y="1434"/>
            <a:chExt cx="4584" cy="2112"/>
          </a:xfrm>
        </p:grpSpPr>
        <p:pic>
          <p:nvPicPr>
            <p:cNvPr id="46085" name="Picture 5">
              <a:extLst>
                <a:ext uri="{FF2B5EF4-FFF2-40B4-BE49-F238E27FC236}">
                  <a16:creationId xmlns:a16="http://schemas.microsoft.com/office/drawing/2014/main" id="{22B3D05D-A79A-4D8F-A2EF-2C761A369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434"/>
              <a:ext cx="4218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086" name="Picture 6">
              <a:extLst>
                <a:ext uri="{FF2B5EF4-FFF2-40B4-BE49-F238E27FC236}">
                  <a16:creationId xmlns:a16="http://schemas.microsoft.com/office/drawing/2014/main" id="{C066F86E-5BE2-4500-93AF-B3274967F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2160"/>
              <a:ext cx="4584" cy="1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538D5B4-61B6-4810-BAE7-589560359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標題 1">
            <a:extLst>
              <a:ext uri="{FF2B5EF4-FFF2-40B4-BE49-F238E27FC236}">
                <a16:creationId xmlns:a16="http://schemas.microsoft.com/office/drawing/2014/main" id="{B973D205-5AAA-41B0-9EE1-0D33D1B1FFB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語法：遞增與遞減運算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00F2A13-BE49-4E49-B992-E6D7B6C9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7108" name="Picture 7">
            <a:extLst>
              <a:ext uri="{FF2B5EF4-FFF2-40B4-BE49-F238E27FC236}">
                <a16:creationId xmlns:a16="http://schemas.microsoft.com/office/drawing/2014/main" id="{39247865-47D8-4065-B069-1A10764DE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1803401"/>
            <a:ext cx="8124825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8FD23B-1164-44EE-9A24-F7255071C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標題 1">
            <a:extLst>
              <a:ext uri="{FF2B5EF4-FFF2-40B4-BE49-F238E27FC236}">
                <a16:creationId xmlns:a16="http://schemas.microsoft.com/office/drawing/2014/main" id="{D127BD84-7C72-4014-97F7-F5760DE076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語法：遞增與遞減運算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DD454F1-D491-4822-A276-C1D631237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8132" name="Picture 6">
            <a:extLst>
              <a:ext uri="{FF2B5EF4-FFF2-40B4-BE49-F238E27FC236}">
                <a16:creationId xmlns:a16="http://schemas.microsoft.com/office/drawing/2014/main" id="{A0BAA6BC-D97E-46DA-84B1-5EC367EC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9" y="1646238"/>
            <a:ext cx="858202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20EDD08-EE8D-4BA6-9489-3ACD8D09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3F889C41-2189-4FC3-8AB5-5F0ED4EA91C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語法：遞增與遞減運算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8F02520-8B24-46BD-B4CB-7706AE705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74272C49-69CE-4583-9C20-7F905B08F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1646238"/>
            <a:ext cx="8353425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B981501-88FD-4A67-89B1-A244485CA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02C4B729-55D8-4535-A34D-AA09490A932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語法：遞增與遞減運算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6979214-91DB-4607-8A44-00B10F0A9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0180" name="Picture 5">
            <a:extLst>
              <a:ext uri="{FF2B5EF4-FFF2-40B4-BE49-F238E27FC236}">
                <a16:creationId xmlns:a16="http://schemas.microsoft.com/office/drawing/2014/main" id="{5F7AB124-CED8-487A-BC2F-A55001BE6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801814"/>
            <a:ext cx="8343900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9ADF645-802C-44EC-A5DC-23474609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A1C46BE4-6B5B-412D-8A46-3FB4B431153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語法：遞增與遞減運算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BE56655-ABBA-474F-B93E-12256FDCC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04" name="Picture 5">
            <a:extLst>
              <a:ext uri="{FF2B5EF4-FFF2-40B4-BE49-F238E27FC236}">
                <a16:creationId xmlns:a16="http://schemas.microsoft.com/office/drawing/2014/main" id="{6B404A25-B9BC-445D-990B-11EA08BFD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4" y="1660525"/>
            <a:ext cx="879157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854C01D-C3D1-46C3-B0BF-EE16743E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DA1D8FEE-688F-45C9-BE79-ECED30FD516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處理數值資料</a:t>
            </a:r>
            <a:endParaRPr lang="zh-TW" altLang="en-US" sz="4400"/>
          </a:p>
        </p:txBody>
      </p:sp>
      <p:sp>
        <p:nvSpPr>
          <p:cNvPr id="52227" name="內容版面配置區 2">
            <a:extLst>
              <a:ext uri="{FF2B5EF4-FFF2-40B4-BE49-F238E27FC236}">
                <a16:creationId xmlns:a16="http://schemas.microsoft.com/office/drawing/2014/main" id="{8C247EBF-58EC-42B6-B13C-FC17C21E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parseInt()</a:t>
            </a:r>
            <a:r>
              <a:rPr lang="zh-TW" altLang="en-US"/>
              <a:t>：將參數字串轉成整數傳回</a:t>
            </a:r>
          </a:p>
          <a:p>
            <a:pPr eaLnBrk="1" hangingPunct="1">
              <a:buClr>
                <a:srgbClr val="00B0F0"/>
              </a:buClr>
            </a:pPr>
            <a:r>
              <a:rPr lang="en-US" altLang="zh-TW"/>
              <a:t>parseFloat()</a:t>
            </a:r>
            <a:r>
              <a:rPr lang="zh-TW" altLang="en-US"/>
              <a:t>：將參數字串轉成浮點數 </a:t>
            </a:r>
            <a:r>
              <a:rPr lang="en-US" altLang="zh-TW"/>
              <a:t>(Float) </a:t>
            </a:r>
            <a:r>
              <a:rPr lang="zh-TW" altLang="en-US"/>
              <a:t>傳回</a:t>
            </a:r>
          </a:p>
        </p:txBody>
      </p:sp>
      <p:pic>
        <p:nvPicPr>
          <p:cNvPr id="52228" name="Picture 5">
            <a:extLst>
              <a:ext uri="{FF2B5EF4-FFF2-40B4-BE49-F238E27FC236}">
                <a16:creationId xmlns:a16="http://schemas.microsoft.com/office/drawing/2014/main" id="{ADF92923-4787-4898-AD6E-E9CBF0563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0" y="4292601"/>
            <a:ext cx="68199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CA241C-1612-4AC2-A95B-47BBE7A1C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標題 1">
            <a:extLst>
              <a:ext uri="{FF2B5EF4-FFF2-40B4-BE49-F238E27FC236}">
                <a16:creationId xmlns:a16="http://schemas.microsoft.com/office/drawing/2014/main" id="{3E340608-98B1-4CD4-BF87-4998AE2C2C9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以節點組成的 DOM 樹狀結構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794EA65-F432-443F-99DC-FD842E046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2" name="Picture 5">
            <a:extLst>
              <a:ext uri="{FF2B5EF4-FFF2-40B4-BE49-F238E27FC236}">
                <a16:creationId xmlns:a16="http://schemas.microsoft.com/office/drawing/2014/main" id="{6409341D-FCCF-4F64-967B-7714099AB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570038"/>
            <a:ext cx="84963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B67364-2DA9-4CAE-A617-3119D5E0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25C8DAA9-C4DC-44DA-A2F9-40128ED146F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處理數值資料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DC6407C-B7D9-4DE0-8EC9-0E5326975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3252" name="Picture 5">
            <a:extLst>
              <a:ext uri="{FF2B5EF4-FFF2-40B4-BE49-F238E27FC236}">
                <a16:creationId xmlns:a16="http://schemas.microsoft.com/office/drawing/2014/main" id="{C0CA44F0-06EA-46BD-A5E5-C7E7D5B07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600201"/>
            <a:ext cx="8858250" cy="492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91AAD0-9E3A-4CB1-ACDC-F73586C6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AC4E50DF-45FD-4DF1-985D-D92E648D5CB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處理數值資料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4B0E612-321B-421C-870A-38AB1843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4276" name="Picture 5">
            <a:extLst>
              <a:ext uri="{FF2B5EF4-FFF2-40B4-BE49-F238E27FC236}">
                <a16:creationId xmlns:a16="http://schemas.microsoft.com/office/drawing/2014/main" id="{7EF86A33-C750-4C85-A599-4EDA84320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1608138"/>
            <a:ext cx="8791575" cy="477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FF3E248-2AD4-41A1-AE77-1E21EC91E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CE085524-D623-4542-9696-0DED3D4370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處理數值資料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B441548-49F2-44E3-A0C2-BDBE5D870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5300" name="Picture 5">
            <a:extLst>
              <a:ext uri="{FF2B5EF4-FFF2-40B4-BE49-F238E27FC236}">
                <a16:creationId xmlns:a16="http://schemas.microsoft.com/office/drawing/2014/main" id="{06643D99-193B-4856-BAE2-CD6A546CE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247900"/>
            <a:ext cx="8836025" cy="241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87CC13C-35E8-479A-8B0F-816C086D3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531E2169-DCEF-44ED-91CD-1F20EA6E604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語法：邏輯運算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B8A27C49-D7D9-4C70-8085-115888C97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56324" name="Group 10">
            <a:extLst>
              <a:ext uri="{FF2B5EF4-FFF2-40B4-BE49-F238E27FC236}">
                <a16:creationId xmlns:a16="http://schemas.microsoft.com/office/drawing/2014/main" id="{5E14EC51-6B98-456B-97DB-CC199BBB1627}"/>
              </a:ext>
            </a:extLst>
          </p:cNvPr>
          <p:cNvGrpSpPr>
            <a:grpSpLocks/>
          </p:cNvGrpSpPr>
          <p:nvPr/>
        </p:nvGrpSpPr>
        <p:grpSpPr bwMode="auto">
          <a:xfrm>
            <a:off x="2640014" y="1844675"/>
            <a:ext cx="6829425" cy="4814888"/>
            <a:chOff x="703" y="1162"/>
            <a:chExt cx="4302" cy="3033"/>
          </a:xfrm>
        </p:grpSpPr>
        <p:grpSp>
          <p:nvGrpSpPr>
            <p:cNvPr id="56325" name="Group 8">
              <a:extLst>
                <a:ext uri="{FF2B5EF4-FFF2-40B4-BE49-F238E27FC236}">
                  <a16:creationId xmlns:a16="http://schemas.microsoft.com/office/drawing/2014/main" id="{2F24678F-DC55-4F2B-B0AB-1AEA6148B1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3" y="1162"/>
              <a:ext cx="4302" cy="1275"/>
              <a:chOff x="703" y="1162"/>
              <a:chExt cx="4302" cy="1275"/>
            </a:xfrm>
          </p:grpSpPr>
          <p:pic>
            <p:nvPicPr>
              <p:cNvPr id="56327" name="Picture 5">
                <a:extLst>
                  <a:ext uri="{FF2B5EF4-FFF2-40B4-BE49-F238E27FC236}">
                    <a16:creationId xmlns:a16="http://schemas.microsoft.com/office/drawing/2014/main" id="{0EBADFCA-0EC2-485B-8221-3E1CB0536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" y="1162"/>
                <a:ext cx="4302" cy="4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328" name="Picture 6">
                <a:extLst>
                  <a:ext uri="{FF2B5EF4-FFF2-40B4-BE49-F238E27FC236}">
                    <a16:creationId xmlns:a16="http://schemas.microsoft.com/office/drawing/2014/main" id="{137B7425-D9B4-4105-8983-42C850FEB9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" y="1706"/>
                <a:ext cx="4296" cy="4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6329" name="Picture 7">
                <a:extLst>
                  <a:ext uri="{FF2B5EF4-FFF2-40B4-BE49-F238E27FC236}">
                    <a16:creationId xmlns:a16="http://schemas.microsoft.com/office/drawing/2014/main" id="{E3468847-A1A4-4A61-9673-EEAD15CB61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" y="2251"/>
                <a:ext cx="4296" cy="1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6326" name="Picture 9">
              <a:extLst>
                <a:ext uri="{FF2B5EF4-FFF2-40B4-BE49-F238E27FC236}">
                  <a16:creationId xmlns:a16="http://schemas.microsoft.com/office/drawing/2014/main" id="{F5F3D855-17EE-4924-8609-5A15674E49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9" y="2659"/>
              <a:ext cx="3174" cy="15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5BAA0D-5CF8-452C-813A-94CAFD228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2CA916F5-4BAB-4158-82AA-69A6AC84E87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10-4 </a:t>
            </a:r>
            <a:r>
              <a:rPr lang="en-US" altLang="en-US" sz="4400"/>
              <a:t>透過 DOM 設定元素屬性和樣式</a:t>
            </a:r>
            <a:endParaRPr lang="zh-TW" altLang="en-US" sz="4400"/>
          </a:p>
        </p:txBody>
      </p:sp>
      <p:sp>
        <p:nvSpPr>
          <p:cNvPr id="57347" name="內容版面配置區 2">
            <a:extLst>
              <a:ext uri="{FF2B5EF4-FFF2-40B4-BE49-F238E27FC236}">
                <a16:creationId xmlns:a16="http://schemas.microsoft.com/office/drawing/2014/main" id="{CFF75210-FC99-4EBF-8D9F-9D9E8AE86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存取元素屬性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zh-TW"/>
              <a:t>getAttribute()</a:t>
            </a:r>
            <a:r>
              <a:rPr lang="zh-TW" altLang="en-US"/>
              <a:t>：取得屬性值。</a:t>
            </a:r>
          </a:p>
        </p:txBody>
      </p:sp>
      <p:pic>
        <p:nvPicPr>
          <p:cNvPr id="57348" name="Picture 5">
            <a:extLst>
              <a:ext uri="{FF2B5EF4-FFF2-40B4-BE49-F238E27FC236}">
                <a16:creationId xmlns:a16="http://schemas.microsoft.com/office/drawing/2014/main" id="{23F7D85E-4AA1-4C6D-B813-D636734B8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9" y="3233739"/>
            <a:ext cx="81248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485405-3D58-45D6-A3E6-D37E89DF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A8B21E79-F5CA-4004-95A0-4CCE6F3692E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10-4 </a:t>
            </a:r>
            <a:r>
              <a:rPr lang="en-US" altLang="en-US" sz="4400"/>
              <a:t>透過 DOM 設定元素屬性和樣式</a:t>
            </a:r>
            <a:endParaRPr lang="zh-TW" altLang="en-US" sz="4400"/>
          </a:p>
        </p:txBody>
      </p:sp>
      <p:sp>
        <p:nvSpPr>
          <p:cNvPr id="58371" name="內容版面配置區 2">
            <a:extLst>
              <a:ext uri="{FF2B5EF4-FFF2-40B4-BE49-F238E27FC236}">
                <a16:creationId xmlns:a16="http://schemas.microsoft.com/office/drawing/2014/main" id="{BF2E0565-26D4-46BC-8E6D-478CFC498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 dirty="0" err="1"/>
              <a:t>存取元素屬性</a:t>
            </a:r>
            <a:endParaRPr lang="en-US" altLang="zh-TW" dirty="0"/>
          </a:p>
          <a:p>
            <a:pPr lvl="1" eaLnBrk="1" hangingPunct="1">
              <a:buClr>
                <a:srgbClr val="00B0F0"/>
              </a:buClr>
            </a:pPr>
            <a:r>
              <a:rPr lang="en-US" altLang="en-US" dirty="0" err="1">
                <a:ea typeface="新細明體" panose="02020500000000000000" pitchFamily="18" charset="-120"/>
              </a:rPr>
              <a:t>setAttribute</a:t>
            </a:r>
            <a:r>
              <a:rPr lang="en-US" altLang="en-US" dirty="0">
                <a:ea typeface="新細明體" panose="02020500000000000000" pitchFamily="18" charset="-120"/>
              </a:rPr>
              <a:t>()：</a:t>
            </a:r>
            <a:r>
              <a:rPr lang="en-US" altLang="en-US" dirty="0" err="1">
                <a:ea typeface="新細明體" panose="02020500000000000000" pitchFamily="18" charset="-120"/>
              </a:rPr>
              <a:t>設定屬性值</a:t>
            </a:r>
            <a:r>
              <a:rPr lang="en-US" altLang="en-US" dirty="0">
                <a:ea typeface="新細明體" panose="02020500000000000000" pitchFamily="18" charset="-120"/>
              </a:rPr>
              <a:t>。</a:t>
            </a:r>
            <a:endParaRPr lang="zh-TW" altLang="en-US" dirty="0"/>
          </a:p>
        </p:txBody>
      </p:sp>
      <p:pic>
        <p:nvPicPr>
          <p:cNvPr id="58372" name="Picture 5">
            <a:extLst>
              <a:ext uri="{FF2B5EF4-FFF2-40B4-BE49-F238E27FC236}">
                <a16:creationId xmlns:a16="http://schemas.microsoft.com/office/drawing/2014/main" id="{E7E2BB20-F4BF-43AA-8414-3487013D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889" y="3224214"/>
            <a:ext cx="71342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797D10-6E8A-4F9A-8DD2-23C4A4C1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938F6BDA-1517-4DF3-9700-4E936F0A6C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10-4 </a:t>
            </a:r>
            <a:r>
              <a:rPr lang="en-US" altLang="en-US" sz="4400"/>
              <a:t>透過 DOM 設定元素屬性和樣式</a:t>
            </a:r>
            <a:endParaRPr lang="zh-TW" altLang="en-US" sz="4400"/>
          </a:p>
        </p:txBody>
      </p:sp>
      <p:sp>
        <p:nvSpPr>
          <p:cNvPr id="59395" name="內容版面配置區 2">
            <a:extLst>
              <a:ext uri="{FF2B5EF4-FFF2-40B4-BE49-F238E27FC236}">
                <a16:creationId xmlns:a16="http://schemas.microsoft.com/office/drawing/2014/main" id="{86A308A6-AB35-41E8-959A-736BCBA0D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en-US" altLang="zh-TW"/>
              <a:t>存取元素屬性</a:t>
            </a:r>
          </a:p>
          <a:p>
            <a:pPr lvl="1" eaLnBrk="1" hangingPunct="1">
              <a:buClr>
                <a:srgbClr val="00B0F0"/>
              </a:buClr>
            </a:pPr>
            <a:r>
              <a:rPr lang="en-US" altLang="en-US">
                <a:ea typeface="新細明體" panose="02020500000000000000" pitchFamily="18" charset="-120"/>
              </a:rPr>
              <a:t>removeAttribute()：移除參數指定的屬性。</a:t>
            </a:r>
            <a:endParaRPr lang="zh-TW" altLang="en-US"/>
          </a:p>
        </p:txBody>
      </p:sp>
      <p:pic>
        <p:nvPicPr>
          <p:cNvPr id="59396" name="Picture 5">
            <a:extLst>
              <a:ext uri="{FF2B5EF4-FFF2-40B4-BE49-F238E27FC236}">
                <a16:creationId xmlns:a16="http://schemas.microsoft.com/office/drawing/2014/main" id="{156B0200-8A94-45A5-B627-354B054A9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89" y="3036840"/>
            <a:ext cx="3303459" cy="3640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815B42D-A01E-4220-907D-E0C424AF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>
            <a:extLst>
              <a:ext uri="{FF2B5EF4-FFF2-40B4-BE49-F238E27FC236}">
                <a16:creationId xmlns:a16="http://schemas.microsoft.com/office/drawing/2014/main" id="{278AC214-8655-49E6-A874-8FB197B042C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10-4 </a:t>
            </a:r>
            <a:r>
              <a:rPr lang="en-US" altLang="en-US" sz="4400"/>
              <a:t>透過 DOM 設定元素屬性和樣式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62CD61A3-EFD2-4958-95D0-5604CE91A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0420" name="Picture 5">
            <a:extLst>
              <a:ext uri="{FF2B5EF4-FFF2-40B4-BE49-F238E27FC236}">
                <a16:creationId xmlns:a16="http://schemas.microsoft.com/office/drawing/2014/main" id="{6B62488D-7A9A-4D6C-9139-45E53895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2657475"/>
            <a:ext cx="7505700" cy="154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29C0F84-4C63-4402-B113-3D13C16A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標題 1">
            <a:extLst>
              <a:ext uri="{FF2B5EF4-FFF2-40B4-BE49-F238E27FC236}">
                <a16:creationId xmlns:a16="http://schemas.microsoft.com/office/drawing/2014/main" id="{D36002C9-D9E5-4EBB-87FC-410EB45316D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10-4 </a:t>
            </a:r>
            <a:r>
              <a:rPr lang="en-US" altLang="en-US" sz="4400"/>
              <a:t>透過 DOM 設定元素屬性和樣式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783F516-7201-4143-B425-A97F27D8D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1444" name="Picture 5">
            <a:extLst>
              <a:ext uri="{FF2B5EF4-FFF2-40B4-BE49-F238E27FC236}">
                <a16:creationId xmlns:a16="http://schemas.microsoft.com/office/drawing/2014/main" id="{35138D22-93D5-4D9A-8755-5C860835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1543050"/>
            <a:ext cx="8915400" cy="483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01757A-C5EA-434F-85FC-0BE9951D8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標題 1">
            <a:extLst>
              <a:ext uri="{FF2B5EF4-FFF2-40B4-BE49-F238E27FC236}">
                <a16:creationId xmlns:a16="http://schemas.microsoft.com/office/drawing/2014/main" id="{5447E711-7C47-448E-B544-D52C4235DAE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10-4 </a:t>
            </a:r>
            <a:r>
              <a:rPr lang="en-US" altLang="en-US" sz="4400"/>
              <a:t>透過 DOM 設定元素屬性和樣式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4D32115-1A55-4391-BFEC-1CC09880C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BD36D7BC-A780-4DDF-ACCA-2234542A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1574801"/>
            <a:ext cx="88011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CC88354-9269-462A-B5AF-4CED268D6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標題 1">
            <a:extLst>
              <a:ext uri="{FF2B5EF4-FFF2-40B4-BE49-F238E27FC236}">
                <a16:creationId xmlns:a16="http://schemas.microsoft.com/office/drawing/2014/main" id="{F72DC4B9-7D34-4198-9FCD-7C88861C19B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以節點組成的 DOM 樹狀結構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5AE69543-2F54-402C-A302-F7DC0F69D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6" name="Picture 5">
            <a:extLst>
              <a:ext uri="{FF2B5EF4-FFF2-40B4-BE49-F238E27FC236}">
                <a16:creationId xmlns:a16="http://schemas.microsoft.com/office/drawing/2014/main" id="{AB0CF14B-31E7-4B3B-B205-E41AB455F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682750"/>
            <a:ext cx="84963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A49FABD-6DA8-4CEA-9C83-93BC54BB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標題 1">
            <a:extLst>
              <a:ext uri="{FF2B5EF4-FFF2-40B4-BE49-F238E27FC236}">
                <a16:creationId xmlns:a16="http://schemas.microsoft.com/office/drawing/2014/main" id="{31C14C5A-776D-46A7-90B7-B6C29A83F9E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10-4 </a:t>
            </a:r>
            <a:r>
              <a:rPr lang="en-US" altLang="en-US" sz="4400"/>
              <a:t>透過 DOM 設定元素屬性和樣式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5AC329B-AF02-4F0E-9B30-9205A5D93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3492" name="Picture 5">
            <a:extLst>
              <a:ext uri="{FF2B5EF4-FFF2-40B4-BE49-F238E27FC236}">
                <a16:creationId xmlns:a16="http://schemas.microsoft.com/office/drawing/2014/main" id="{8D178F6F-FEF9-4411-BDED-7F90435B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452689"/>
            <a:ext cx="77343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FAF2C4-793E-4B40-B19E-87BDCF75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標題 1">
            <a:extLst>
              <a:ext uri="{FF2B5EF4-FFF2-40B4-BE49-F238E27FC236}">
                <a16:creationId xmlns:a16="http://schemas.microsoft.com/office/drawing/2014/main" id="{3AE0DC1D-4670-4DFC-875D-551B6687D2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10-4 </a:t>
            </a:r>
            <a:r>
              <a:rPr lang="en-US" altLang="en-US" sz="4400"/>
              <a:t>透過 DOM 設定元素屬性和樣式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7C9DF9E-DDAE-47FF-A7B2-2E0232ED0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4516" name="Picture 5">
            <a:extLst>
              <a:ext uri="{FF2B5EF4-FFF2-40B4-BE49-F238E27FC236}">
                <a16:creationId xmlns:a16="http://schemas.microsoft.com/office/drawing/2014/main" id="{FEFE8D1E-64A8-4393-B930-ADAD5BA8A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484314"/>
            <a:ext cx="7834312" cy="51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22447EA-1D81-428E-8979-31E0869F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標題 1">
            <a:extLst>
              <a:ext uri="{FF2B5EF4-FFF2-40B4-BE49-F238E27FC236}">
                <a16:creationId xmlns:a16="http://schemas.microsoft.com/office/drawing/2014/main" id="{676AEFBE-9E91-4205-9B43-B52DBB1361B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10-4 </a:t>
            </a:r>
            <a:r>
              <a:rPr lang="en-US" altLang="en-US" sz="4400"/>
              <a:t>透過 DOM 設定元素屬性和樣式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5AEA0E4-BD6E-4BA9-AECF-B435C8EA7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5540" name="Picture 5">
            <a:extLst>
              <a:ext uri="{FF2B5EF4-FFF2-40B4-BE49-F238E27FC236}">
                <a16:creationId xmlns:a16="http://schemas.microsoft.com/office/drawing/2014/main" id="{BED4E305-7F87-4948-BCFA-BBC534C4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309814"/>
            <a:ext cx="75247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46062F5-F0B5-48C0-B871-7428BCAE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標題 1">
            <a:extLst>
              <a:ext uri="{FF2B5EF4-FFF2-40B4-BE49-F238E27FC236}">
                <a16:creationId xmlns:a16="http://schemas.microsoft.com/office/drawing/2014/main" id="{6E5DA2B8-5DC7-4FE1-986D-BDE406FDF92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JavaScript 語法：變數的可見範圍 (Scope)</a:t>
            </a:r>
            <a:endParaRPr lang="zh-TW" altLang="en-US" sz="4400"/>
          </a:p>
        </p:txBody>
      </p:sp>
      <p:sp>
        <p:nvSpPr>
          <p:cNvPr id="66563" name="內容版面配置區 2">
            <a:extLst>
              <a:ext uri="{FF2B5EF4-FFF2-40B4-BE49-F238E27FC236}">
                <a16:creationId xmlns:a16="http://schemas.microsoft.com/office/drawing/2014/main" id="{AC62AE89-C617-41D0-9E92-A92DCF226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全域變數 </a:t>
            </a:r>
            <a:r>
              <a:rPr lang="en-US" altLang="zh-TW"/>
              <a:t>(Global Variable)</a:t>
            </a:r>
            <a:r>
              <a:rPr lang="zh-TW" altLang="en-US"/>
              <a:t>：表示在程式中任何位置都</a:t>
            </a:r>
            <a:r>
              <a:rPr lang="en-US" altLang="zh-TW"/>
              <a:t>『</a:t>
            </a:r>
            <a:r>
              <a:rPr lang="zh-TW" altLang="en-US"/>
              <a:t>看得到</a:t>
            </a:r>
            <a:r>
              <a:rPr lang="en-US" altLang="zh-TW"/>
              <a:t>』</a:t>
            </a:r>
            <a:r>
              <a:rPr lang="zh-TW" altLang="en-US"/>
              <a:t>這個變數。</a:t>
            </a:r>
          </a:p>
          <a:p>
            <a:pPr eaLnBrk="1" hangingPunct="1">
              <a:buClr>
                <a:srgbClr val="00B0F0"/>
              </a:buClr>
            </a:pPr>
            <a:r>
              <a:rPr lang="zh-TW" altLang="en-US"/>
              <a:t>局部變數 </a:t>
            </a:r>
            <a:r>
              <a:rPr lang="en-US" altLang="zh-TW"/>
              <a:t>(Local Variable)</a:t>
            </a:r>
            <a:r>
              <a:rPr lang="zh-TW" altLang="en-US"/>
              <a:t>：或稱區域變數。</a:t>
            </a:r>
          </a:p>
        </p:txBody>
      </p:sp>
      <p:pic>
        <p:nvPicPr>
          <p:cNvPr id="66564" name="Picture 5">
            <a:extLst>
              <a:ext uri="{FF2B5EF4-FFF2-40B4-BE49-F238E27FC236}">
                <a16:creationId xmlns:a16="http://schemas.microsoft.com/office/drawing/2014/main" id="{503D56F7-64F8-4FA2-8DF9-9703423C0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139" y="3068638"/>
            <a:ext cx="77057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B1D95D-2342-4844-B7A2-AD923057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標題 1">
            <a:extLst>
              <a:ext uri="{FF2B5EF4-FFF2-40B4-BE49-F238E27FC236}">
                <a16:creationId xmlns:a16="http://schemas.microsoft.com/office/drawing/2014/main" id="{2B136540-D9A2-4535-B827-54D89DEB164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設定樣式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480510B-D3B9-49A3-820A-95E1A247A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67588" name="Group 7">
            <a:extLst>
              <a:ext uri="{FF2B5EF4-FFF2-40B4-BE49-F238E27FC236}">
                <a16:creationId xmlns:a16="http://schemas.microsoft.com/office/drawing/2014/main" id="{791137A3-E22F-44DB-8F95-96A3C2CAB7AA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2420939"/>
            <a:ext cx="8194675" cy="2035175"/>
            <a:chOff x="295" y="1525"/>
            <a:chExt cx="5162" cy="1282"/>
          </a:xfrm>
        </p:grpSpPr>
        <p:pic>
          <p:nvPicPr>
            <p:cNvPr id="67589" name="Picture 5">
              <a:extLst>
                <a:ext uri="{FF2B5EF4-FFF2-40B4-BE49-F238E27FC236}">
                  <a16:creationId xmlns:a16="http://schemas.microsoft.com/office/drawing/2014/main" id="{F745988A-4202-4742-A008-90C24215F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" y="1525"/>
              <a:ext cx="5154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590" name="Picture 6">
              <a:extLst>
                <a:ext uri="{FF2B5EF4-FFF2-40B4-BE49-F238E27FC236}">
                  <a16:creationId xmlns:a16="http://schemas.microsoft.com/office/drawing/2014/main" id="{0142D157-CABD-4E1E-95C8-9F4DF1E70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2387"/>
              <a:ext cx="5160" cy="4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C7CB61E-1B18-4B44-BE75-888D2557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標題 1">
            <a:extLst>
              <a:ext uri="{FF2B5EF4-FFF2-40B4-BE49-F238E27FC236}">
                <a16:creationId xmlns:a16="http://schemas.microsoft.com/office/drawing/2014/main" id="{0B286222-105F-4E73-B283-90299D9F725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設定樣式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944808A-0452-4BD9-8577-95077CD18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8612" name="Picture 6">
            <a:extLst>
              <a:ext uri="{FF2B5EF4-FFF2-40B4-BE49-F238E27FC236}">
                <a16:creationId xmlns:a16="http://schemas.microsoft.com/office/drawing/2014/main" id="{A6297E6D-2D9E-4F0F-926A-7D8F5359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2887663"/>
            <a:ext cx="88201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9C6C27C-F41A-45D8-8E3C-1CA53C29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標題 1">
            <a:extLst>
              <a:ext uri="{FF2B5EF4-FFF2-40B4-BE49-F238E27FC236}">
                <a16:creationId xmlns:a16="http://schemas.microsoft.com/office/drawing/2014/main" id="{CC2972B7-04E9-451D-BC49-E6F9B0B044E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設定樣式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95460C3-7603-4959-AA22-3746758F6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9636" name="Picture 5">
            <a:extLst>
              <a:ext uri="{FF2B5EF4-FFF2-40B4-BE49-F238E27FC236}">
                <a16:creationId xmlns:a16="http://schemas.microsoft.com/office/drawing/2014/main" id="{5C68EA84-518C-4E60-AC23-B1FA28E2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417638"/>
            <a:ext cx="7632700" cy="522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1862007-D2F2-4BD1-AF41-C2D1C7D18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66</a:t>
            </a:fld>
            <a:endParaRPr lang="zh-TW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標題 1">
            <a:extLst>
              <a:ext uri="{FF2B5EF4-FFF2-40B4-BE49-F238E27FC236}">
                <a16:creationId xmlns:a16="http://schemas.microsoft.com/office/drawing/2014/main" id="{72F77CAD-63EA-42A4-81E4-B9C82382052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10-5 DOM </a:t>
            </a:r>
            <a:r>
              <a:rPr lang="zh-TW" altLang="en-US" sz="4400"/>
              <a:t>事件設定</a:t>
            </a:r>
          </a:p>
        </p:txBody>
      </p:sp>
      <p:sp>
        <p:nvSpPr>
          <p:cNvPr id="70659" name="內容版面配置區 2">
            <a:extLst>
              <a:ext uri="{FF2B5EF4-FFF2-40B4-BE49-F238E27FC236}">
                <a16:creationId xmlns:a16="http://schemas.microsoft.com/office/drawing/2014/main" id="{C7EF5020-5DBE-4FC4-8B58-7370ACFF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透過物件的事件屬性設定</a:t>
            </a:r>
          </a:p>
        </p:txBody>
      </p:sp>
      <p:grpSp>
        <p:nvGrpSpPr>
          <p:cNvPr id="70660" name="Group 7">
            <a:extLst>
              <a:ext uri="{FF2B5EF4-FFF2-40B4-BE49-F238E27FC236}">
                <a16:creationId xmlns:a16="http://schemas.microsoft.com/office/drawing/2014/main" id="{63CD6237-B82B-45D9-B755-E9979C49A738}"/>
              </a:ext>
            </a:extLst>
          </p:cNvPr>
          <p:cNvGrpSpPr>
            <a:grpSpLocks/>
          </p:cNvGrpSpPr>
          <p:nvPr/>
        </p:nvGrpSpPr>
        <p:grpSpPr bwMode="auto">
          <a:xfrm>
            <a:off x="1992314" y="2349501"/>
            <a:ext cx="8224837" cy="3173413"/>
            <a:chOff x="295" y="1480"/>
            <a:chExt cx="5181" cy="1999"/>
          </a:xfrm>
        </p:grpSpPr>
        <p:pic>
          <p:nvPicPr>
            <p:cNvPr id="70661" name="Picture 5">
              <a:extLst>
                <a:ext uri="{FF2B5EF4-FFF2-40B4-BE49-F238E27FC236}">
                  <a16:creationId xmlns:a16="http://schemas.microsoft.com/office/drawing/2014/main" id="{B1172A28-C90D-4984-AAE3-6B6948B40D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480"/>
              <a:ext cx="51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662" name="Picture 6">
              <a:extLst>
                <a:ext uri="{FF2B5EF4-FFF2-40B4-BE49-F238E27FC236}">
                  <a16:creationId xmlns:a16="http://schemas.microsoft.com/office/drawing/2014/main" id="{4A604938-EE2C-4AB2-8A13-B8A077903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2795"/>
              <a:ext cx="5136" cy="6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966B6D-6435-4293-A825-40CD57A3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標題 1">
            <a:extLst>
              <a:ext uri="{FF2B5EF4-FFF2-40B4-BE49-F238E27FC236}">
                <a16:creationId xmlns:a16="http://schemas.microsoft.com/office/drawing/2014/main" id="{0DCBDD93-BD84-4599-A2E4-EFB80AAAD1D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以 addEventListener() 設定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4AE4D90-F325-4D76-B865-CC5032253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1684" name="Group 9">
            <a:extLst>
              <a:ext uri="{FF2B5EF4-FFF2-40B4-BE49-F238E27FC236}">
                <a16:creationId xmlns:a16="http://schemas.microsoft.com/office/drawing/2014/main" id="{06C4A805-933C-4C25-8A60-5C83B58F0F5D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1700213"/>
            <a:ext cx="8785225" cy="4252912"/>
            <a:chOff x="113" y="1071"/>
            <a:chExt cx="5534" cy="2679"/>
          </a:xfrm>
        </p:grpSpPr>
        <p:pic>
          <p:nvPicPr>
            <p:cNvPr id="71685" name="Picture 7">
              <a:extLst>
                <a:ext uri="{FF2B5EF4-FFF2-40B4-BE49-F238E27FC236}">
                  <a16:creationId xmlns:a16="http://schemas.microsoft.com/office/drawing/2014/main" id="{AE37F777-54D0-49E9-9D9A-E0666337D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1071"/>
              <a:ext cx="3480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686" name="Picture 8">
              <a:extLst>
                <a:ext uri="{FF2B5EF4-FFF2-40B4-BE49-F238E27FC236}">
                  <a16:creationId xmlns:a16="http://schemas.microsoft.com/office/drawing/2014/main" id="{4859D8FD-3843-4CA6-8A5D-6670657EB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2034"/>
              <a:ext cx="5534" cy="1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BB72B4A-2AF7-42A3-AD9A-6C30BED8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標題 1">
            <a:extLst>
              <a:ext uri="{FF2B5EF4-FFF2-40B4-BE49-F238E27FC236}">
                <a16:creationId xmlns:a16="http://schemas.microsoft.com/office/drawing/2014/main" id="{F1AA01E3-6906-4A4E-9E25-358A94AC46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綜合範例：飲料訂購網頁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C71DD97-E0EC-4810-A3D8-D2D6A9F6C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2708" name="Group 9">
            <a:extLst>
              <a:ext uri="{FF2B5EF4-FFF2-40B4-BE49-F238E27FC236}">
                <a16:creationId xmlns:a16="http://schemas.microsoft.com/office/drawing/2014/main" id="{5B213BC5-52AD-4761-9563-2DB22BE68FD2}"/>
              </a:ext>
            </a:extLst>
          </p:cNvPr>
          <p:cNvGrpSpPr>
            <a:grpSpLocks/>
          </p:cNvGrpSpPr>
          <p:nvPr/>
        </p:nvGrpSpPr>
        <p:grpSpPr bwMode="auto">
          <a:xfrm>
            <a:off x="2166939" y="1700214"/>
            <a:ext cx="7858125" cy="4465637"/>
            <a:chOff x="405" y="1071"/>
            <a:chExt cx="4950" cy="2813"/>
          </a:xfrm>
        </p:grpSpPr>
        <p:pic>
          <p:nvPicPr>
            <p:cNvPr id="72709" name="Picture 7">
              <a:extLst>
                <a:ext uri="{FF2B5EF4-FFF2-40B4-BE49-F238E27FC236}">
                  <a16:creationId xmlns:a16="http://schemas.microsoft.com/office/drawing/2014/main" id="{F917AC56-ABFB-4DDA-A3B7-DFF8D2AAE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1071"/>
              <a:ext cx="1812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710" name="Picture 8">
              <a:extLst>
                <a:ext uri="{FF2B5EF4-FFF2-40B4-BE49-F238E27FC236}">
                  <a16:creationId xmlns:a16="http://schemas.microsoft.com/office/drawing/2014/main" id="{BDB71D2C-CAA3-4404-BFDC-37759D29B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" y="2408"/>
              <a:ext cx="4950" cy="1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2E2326C-69D3-4BC5-A5BF-3812C53A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標題 1">
            <a:extLst>
              <a:ext uri="{FF2B5EF4-FFF2-40B4-BE49-F238E27FC236}">
                <a16:creationId xmlns:a16="http://schemas.microsoft.com/office/drawing/2014/main" id="{74AD75C5-47AF-4A0C-B3CA-543432387F3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以節點組成的 DOM 樹狀結構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0FD1E56-4F4E-414B-826A-EF6DC2B2A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20" name="Picture 5">
            <a:extLst>
              <a:ext uri="{FF2B5EF4-FFF2-40B4-BE49-F238E27FC236}">
                <a16:creationId xmlns:a16="http://schemas.microsoft.com/office/drawing/2014/main" id="{678D103B-6AA1-4381-8AFA-35E5E0EA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1" y="1477963"/>
            <a:ext cx="8569325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485B915-170A-4221-B33C-2499D388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標題 1">
            <a:extLst>
              <a:ext uri="{FF2B5EF4-FFF2-40B4-BE49-F238E27FC236}">
                <a16:creationId xmlns:a16="http://schemas.microsoft.com/office/drawing/2014/main" id="{88C547FA-D088-413A-A65D-FB84B2023E7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綜合範例：飲料訂購網頁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6B8BC31-3C42-455C-BEEC-C22775A78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3732" name="Picture 7">
            <a:extLst>
              <a:ext uri="{FF2B5EF4-FFF2-40B4-BE49-F238E27FC236}">
                <a16:creationId xmlns:a16="http://schemas.microsoft.com/office/drawing/2014/main" id="{C8661A11-4DE9-432F-A2A5-B51902159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484313"/>
            <a:ext cx="8496300" cy="530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1FDCDDE-CB20-43FF-AC2F-BB6C342BF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標題 1">
            <a:extLst>
              <a:ext uri="{FF2B5EF4-FFF2-40B4-BE49-F238E27FC236}">
                <a16:creationId xmlns:a16="http://schemas.microsoft.com/office/drawing/2014/main" id="{C70618C4-5279-4D85-9A13-1ADC3B15D41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綜合範例：飲料訂購網頁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70CF4CBD-E7C9-42E8-95A5-944B31446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4756" name="Picture 6">
            <a:extLst>
              <a:ext uri="{FF2B5EF4-FFF2-40B4-BE49-F238E27FC236}">
                <a16:creationId xmlns:a16="http://schemas.microsoft.com/office/drawing/2014/main" id="{DC30CECD-7667-4F86-88A7-76FB176E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4" y="1666876"/>
            <a:ext cx="84486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04E08D-BC6F-49BD-9908-01EA21F48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標題 1">
            <a:extLst>
              <a:ext uri="{FF2B5EF4-FFF2-40B4-BE49-F238E27FC236}">
                <a16:creationId xmlns:a16="http://schemas.microsoft.com/office/drawing/2014/main" id="{62043BD0-7FDB-4623-9A30-004228AE6CB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綜合範例：飲料訂購網頁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1B12C8D8-D7B9-454D-88EC-0B59FE5D9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75780" name="Group 9">
            <a:extLst>
              <a:ext uri="{FF2B5EF4-FFF2-40B4-BE49-F238E27FC236}">
                <a16:creationId xmlns:a16="http://schemas.microsoft.com/office/drawing/2014/main" id="{73A1D812-2E1C-4E45-9C3C-1DD192BBE732}"/>
              </a:ext>
            </a:extLst>
          </p:cNvPr>
          <p:cNvGrpSpPr>
            <a:grpSpLocks/>
          </p:cNvGrpSpPr>
          <p:nvPr/>
        </p:nvGrpSpPr>
        <p:grpSpPr bwMode="auto">
          <a:xfrm>
            <a:off x="1900239" y="1589089"/>
            <a:ext cx="8391525" cy="4872037"/>
            <a:chOff x="237" y="1001"/>
            <a:chExt cx="5286" cy="3069"/>
          </a:xfrm>
        </p:grpSpPr>
        <p:pic>
          <p:nvPicPr>
            <p:cNvPr id="75781" name="Picture 6">
              <a:extLst>
                <a:ext uri="{FF2B5EF4-FFF2-40B4-BE49-F238E27FC236}">
                  <a16:creationId xmlns:a16="http://schemas.microsoft.com/office/drawing/2014/main" id="{59FE0713-1420-464F-AFC4-9C802B58C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001"/>
              <a:ext cx="5022" cy="9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782" name="Picture 8">
              <a:extLst>
                <a:ext uri="{FF2B5EF4-FFF2-40B4-BE49-F238E27FC236}">
                  <a16:creationId xmlns:a16="http://schemas.microsoft.com/office/drawing/2014/main" id="{16C1CFBE-DF03-4EDD-B9C8-6A6FE4804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" y="1706"/>
              <a:ext cx="5286" cy="2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43A0112-70CD-4D29-8F1A-52E0E25B9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72</a:t>
            </a:fld>
            <a:endParaRPr lang="zh-TW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標題 1">
            <a:extLst>
              <a:ext uri="{FF2B5EF4-FFF2-40B4-BE49-F238E27FC236}">
                <a16:creationId xmlns:a16="http://schemas.microsoft.com/office/drawing/2014/main" id="{CCE6A04F-3D25-41B3-9E4B-1DB586723AB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綜合範例：飲料訂購網頁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3F27CF2-D2E6-4AB9-8048-F379E82B7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6804" name="Picture 7">
            <a:extLst>
              <a:ext uri="{FF2B5EF4-FFF2-40B4-BE49-F238E27FC236}">
                <a16:creationId xmlns:a16="http://schemas.microsoft.com/office/drawing/2014/main" id="{F6C6FC4A-96CB-4B4A-89C0-14BF0EA7A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752600"/>
            <a:ext cx="84010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8423F54-7767-464B-9A62-1CAB7401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73</a:t>
            </a:fld>
            <a:endParaRPr lang="zh-TW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標題 1">
            <a:extLst>
              <a:ext uri="{FF2B5EF4-FFF2-40B4-BE49-F238E27FC236}">
                <a16:creationId xmlns:a16="http://schemas.microsoft.com/office/drawing/2014/main" id="{4BF4C99F-3953-4BB0-BFEB-A32EFDCACA7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綜合範例：飲料訂購網頁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9DEA831-2EC1-430D-A0C2-E58D883A3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7828" name="Picture 5">
            <a:extLst>
              <a:ext uri="{FF2B5EF4-FFF2-40B4-BE49-F238E27FC236}">
                <a16:creationId xmlns:a16="http://schemas.microsoft.com/office/drawing/2014/main" id="{19453D84-0129-427E-B0FF-D2615AA37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451" y="1490663"/>
            <a:ext cx="6697663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B822B62-EB9E-425D-8127-4B58D4B7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74</a:t>
            </a:fld>
            <a:endParaRPr lang="zh-TW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標題 1">
            <a:extLst>
              <a:ext uri="{FF2B5EF4-FFF2-40B4-BE49-F238E27FC236}">
                <a16:creationId xmlns:a16="http://schemas.microsoft.com/office/drawing/2014/main" id="{C3ECC222-E131-47B4-956F-3BA3C6FA1D6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綜合範例：飲料訂購網頁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EA27219-B8D4-4621-814D-97CFA58E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B11C6E75-4C96-4D60-8F18-EB8F0837E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1633538"/>
            <a:ext cx="8640762" cy="387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CE6FA7B-D1D3-49E9-B6F7-1CB8E505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75</a:t>
            </a:fld>
            <a:endParaRPr lang="zh-TW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標題 1">
            <a:extLst>
              <a:ext uri="{FF2B5EF4-FFF2-40B4-BE49-F238E27FC236}">
                <a16:creationId xmlns:a16="http://schemas.microsoft.com/office/drawing/2014/main" id="{CB5E28DA-6C2B-474A-8F2D-D57C662C61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綜合範例：飲料訂購網頁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478E2DA-0342-452A-AD6F-70F2A4FB8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9876" name="Picture 5">
            <a:extLst>
              <a:ext uri="{FF2B5EF4-FFF2-40B4-BE49-F238E27FC236}">
                <a16:creationId xmlns:a16="http://schemas.microsoft.com/office/drawing/2014/main" id="{1506410C-3448-487B-8A4B-1D9740FD3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1793875"/>
            <a:ext cx="8642350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162B128-4CE9-423C-9BAF-2A5B3D4F3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76</a:t>
            </a:fld>
            <a:endParaRPr lang="zh-TW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標題 1">
            <a:extLst>
              <a:ext uri="{FF2B5EF4-FFF2-40B4-BE49-F238E27FC236}">
                <a16:creationId xmlns:a16="http://schemas.microsoft.com/office/drawing/2014/main" id="{571BAA82-59D6-42C0-A395-5ED6B12FABB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10-6 </a:t>
            </a:r>
            <a:r>
              <a:rPr lang="en-US" altLang="en-US" sz="4400"/>
              <a:t>使用 window 物件控制瀏覽器</a:t>
            </a:r>
            <a:endParaRPr lang="zh-TW" altLang="en-US" sz="4400"/>
          </a:p>
        </p:txBody>
      </p:sp>
      <p:sp>
        <p:nvSpPr>
          <p:cNvPr id="80899" name="內容版面配置區 2">
            <a:extLst>
              <a:ext uri="{FF2B5EF4-FFF2-40B4-BE49-F238E27FC236}">
                <a16:creationId xmlns:a16="http://schemas.microsoft.com/office/drawing/2014/main" id="{C6D08E9A-A4F3-47DB-9CC3-8459B4056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開啟網頁</a:t>
            </a:r>
          </a:p>
        </p:txBody>
      </p:sp>
      <p:pic>
        <p:nvPicPr>
          <p:cNvPr id="80900" name="Picture 7">
            <a:extLst>
              <a:ext uri="{FF2B5EF4-FFF2-40B4-BE49-F238E27FC236}">
                <a16:creationId xmlns:a16="http://schemas.microsoft.com/office/drawing/2014/main" id="{65C89180-3C08-47C3-A09B-90B815B36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3068639"/>
            <a:ext cx="44577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A11B964-E8B7-4E0D-AD78-B2F457F8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標題 1">
            <a:extLst>
              <a:ext uri="{FF2B5EF4-FFF2-40B4-BE49-F238E27FC236}">
                <a16:creationId xmlns:a16="http://schemas.microsoft.com/office/drawing/2014/main" id="{1BF3CBDD-1FAA-41B1-83AB-02BD30A83C1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10-6 </a:t>
            </a:r>
            <a:r>
              <a:rPr lang="en-US" altLang="en-US" sz="4400"/>
              <a:t>使用 window 物件控制瀏覽器</a:t>
            </a:r>
            <a:endParaRPr lang="zh-TW" altLang="en-US" sz="4400"/>
          </a:p>
        </p:txBody>
      </p:sp>
      <p:sp>
        <p:nvSpPr>
          <p:cNvPr id="81923" name="內容版面配置區 2">
            <a:extLst>
              <a:ext uri="{FF2B5EF4-FFF2-40B4-BE49-F238E27FC236}">
                <a16:creationId xmlns:a16="http://schemas.microsoft.com/office/drawing/2014/main" id="{E79299CF-3D6A-4D7F-8D48-2B827BA25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開啟網頁</a:t>
            </a:r>
          </a:p>
        </p:txBody>
      </p:sp>
      <p:grpSp>
        <p:nvGrpSpPr>
          <p:cNvPr id="81924" name="Group 7">
            <a:extLst>
              <a:ext uri="{FF2B5EF4-FFF2-40B4-BE49-F238E27FC236}">
                <a16:creationId xmlns:a16="http://schemas.microsoft.com/office/drawing/2014/main" id="{9E228BA0-09E1-4482-9D3B-56A3A1FAD753}"/>
              </a:ext>
            </a:extLst>
          </p:cNvPr>
          <p:cNvGrpSpPr>
            <a:grpSpLocks/>
          </p:cNvGrpSpPr>
          <p:nvPr/>
        </p:nvGrpSpPr>
        <p:grpSpPr bwMode="auto">
          <a:xfrm>
            <a:off x="1631950" y="2492376"/>
            <a:ext cx="8921750" cy="3529013"/>
            <a:chOff x="68" y="1570"/>
            <a:chExt cx="5620" cy="2223"/>
          </a:xfrm>
        </p:grpSpPr>
        <p:pic>
          <p:nvPicPr>
            <p:cNvPr id="81925" name="Picture 5">
              <a:extLst>
                <a:ext uri="{FF2B5EF4-FFF2-40B4-BE49-F238E27FC236}">
                  <a16:creationId xmlns:a16="http://schemas.microsoft.com/office/drawing/2014/main" id="{1CD43E3E-AC7A-47EF-BC1F-97D8AE166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" y="1627"/>
              <a:ext cx="5616" cy="2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26" name="Picture 6">
              <a:extLst>
                <a:ext uri="{FF2B5EF4-FFF2-40B4-BE49-F238E27FC236}">
                  <a16:creationId xmlns:a16="http://schemas.microsoft.com/office/drawing/2014/main" id="{5AF7E74E-16E5-481D-B56A-DB62A6870E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" y="1570"/>
              <a:ext cx="2109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350A52-6312-4A49-B542-E687B824B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78</a:t>
            </a:fld>
            <a:endParaRPr lang="zh-TW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標題 1">
            <a:extLst>
              <a:ext uri="{FF2B5EF4-FFF2-40B4-BE49-F238E27FC236}">
                <a16:creationId xmlns:a16="http://schemas.microsoft.com/office/drawing/2014/main" id="{B96582E9-0FE7-4E96-BD90-0D168535B3E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10-6 </a:t>
            </a:r>
            <a:r>
              <a:rPr lang="en-US" altLang="en-US" sz="4400"/>
              <a:t>使用 window 物件控制瀏覽器</a:t>
            </a:r>
            <a:endParaRPr lang="zh-TW" altLang="en-US" sz="4400"/>
          </a:p>
        </p:txBody>
      </p:sp>
      <p:sp>
        <p:nvSpPr>
          <p:cNvPr id="82947" name="內容版面配置區 2">
            <a:extLst>
              <a:ext uri="{FF2B5EF4-FFF2-40B4-BE49-F238E27FC236}">
                <a16:creationId xmlns:a16="http://schemas.microsoft.com/office/drawing/2014/main" id="{9C1CF1D2-AB2F-4CA2-8D3C-2210A30B4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開啟網頁</a:t>
            </a:r>
          </a:p>
        </p:txBody>
      </p:sp>
      <p:pic>
        <p:nvPicPr>
          <p:cNvPr id="82948" name="Picture 7">
            <a:extLst>
              <a:ext uri="{FF2B5EF4-FFF2-40B4-BE49-F238E27FC236}">
                <a16:creationId xmlns:a16="http://schemas.microsoft.com/office/drawing/2014/main" id="{0479CE77-3572-4B20-ABA2-5F129C859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2349501"/>
            <a:ext cx="8401050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04B97FB-0B65-4B35-A245-F3FA4F9B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標題 1">
            <a:extLst>
              <a:ext uri="{FF2B5EF4-FFF2-40B4-BE49-F238E27FC236}">
                <a16:creationId xmlns:a16="http://schemas.microsoft.com/office/drawing/2014/main" id="{05178046-AA9C-4789-8952-B8B32AC7DAB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以節點組成的 DOM 樹狀結構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A7A1FBBB-1430-432B-AF0C-9A28E53C1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244" name="Group 7">
            <a:extLst>
              <a:ext uri="{FF2B5EF4-FFF2-40B4-BE49-F238E27FC236}">
                <a16:creationId xmlns:a16="http://schemas.microsoft.com/office/drawing/2014/main" id="{04D8E7D5-014F-43CC-8D6A-5BF0D7987D7D}"/>
              </a:ext>
            </a:extLst>
          </p:cNvPr>
          <p:cNvGrpSpPr>
            <a:grpSpLocks/>
          </p:cNvGrpSpPr>
          <p:nvPr/>
        </p:nvGrpSpPr>
        <p:grpSpPr bwMode="auto">
          <a:xfrm>
            <a:off x="2424114" y="1484314"/>
            <a:ext cx="7056437" cy="5221287"/>
            <a:chOff x="567" y="935"/>
            <a:chExt cx="4445" cy="3289"/>
          </a:xfrm>
        </p:grpSpPr>
        <p:pic>
          <p:nvPicPr>
            <p:cNvPr id="10245" name="Picture 5">
              <a:extLst>
                <a:ext uri="{FF2B5EF4-FFF2-40B4-BE49-F238E27FC236}">
                  <a16:creationId xmlns:a16="http://schemas.microsoft.com/office/drawing/2014/main" id="{2A2E834A-6443-4958-8DF4-5BF2C0F26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" y="935"/>
              <a:ext cx="4355" cy="3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99A9F8CA-52DB-4A2A-B5F1-7519B0BDC3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935"/>
              <a:ext cx="81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66F7640-0B7C-4BE0-945B-8F41C9F39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標題 1">
            <a:extLst>
              <a:ext uri="{FF2B5EF4-FFF2-40B4-BE49-F238E27FC236}">
                <a16:creationId xmlns:a16="http://schemas.microsoft.com/office/drawing/2014/main" id="{BA91CE0E-E413-4008-A537-46DBACCABC0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10-6 </a:t>
            </a:r>
            <a:r>
              <a:rPr lang="en-US" altLang="en-US" sz="4400"/>
              <a:t>使用 window 物件控制瀏覽器</a:t>
            </a:r>
            <a:endParaRPr lang="zh-TW" altLang="en-US" sz="4400"/>
          </a:p>
        </p:txBody>
      </p:sp>
      <p:sp>
        <p:nvSpPr>
          <p:cNvPr id="83971" name="內容版面配置區 2">
            <a:extLst>
              <a:ext uri="{FF2B5EF4-FFF2-40B4-BE49-F238E27FC236}">
                <a16:creationId xmlns:a16="http://schemas.microsoft.com/office/drawing/2014/main" id="{C69A2C21-7D43-4547-897C-4E7E4208C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開啟網頁</a:t>
            </a:r>
          </a:p>
        </p:txBody>
      </p:sp>
      <p:pic>
        <p:nvPicPr>
          <p:cNvPr id="83972" name="Picture 5">
            <a:extLst>
              <a:ext uri="{FF2B5EF4-FFF2-40B4-BE49-F238E27FC236}">
                <a16:creationId xmlns:a16="http://schemas.microsoft.com/office/drawing/2014/main" id="{64C829F2-00FD-4CE1-8B46-20F5D501A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2420939"/>
            <a:ext cx="8785225" cy="3341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C9B13A5-A2F9-4F8C-ABC3-CF58B1D0A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80</a:t>
            </a:fld>
            <a:endParaRPr lang="zh-TW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標題 1">
            <a:extLst>
              <a:ext uri="{FF2B5EF4-FFF2-40B4-BE49-F238E27FC236}">
                <a16:creationId xmlns:a16="http://schemas.microsoft.com/office/drawing/2014/main" id="{DA12F19B-2010-4B06-8A0D-A69E25A617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10-6 </a:t>
            </a:r>
            <a:r>
              <a:rPr lang="en-US" altLang="en-US" sz="4400"/>
              <a:t>使用 window 物件控制瀏覽器</a:t>
            </a:r>
            <a:endParaRPr lang="zh-TW" altLang="en-US" sz="4400"/>
          </a:p>
        </p:txBody>
      </p:sp>
      <p:sp>
        <p:nvSpPr>
          <p:cNvPr id="84995" name="內容版面配置區 2">
            <a:extLst>
              <a:ext uri="{FF2B5EF4-FFF2-40B4-BE49-F238E27FC236}">
                <a16:creationId xmlns:a16="http://schemas.microsoft.com/office/drawing/2014/main" id="{83E2B58B-A51A-4FD2-9B3F-ED66E559B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B0F0"/>
              </a:buClr>
            </a:pPr>
            <a:r>
              <a:rPr lang="zh-TW" altLang="en-US"/>
              <a:t>開啟網頁</a:t>
            </a:r>
          </a:p>
        </p:txBody>
      </p:sp>
      <p:grpSp>
        <p:nvGrpSpPr>
          <p:cNvPr id="84996" name="Group 7">
            <a:extLst>
              <a:ext uri="{FF2B5EF4-FFF2-40B4-BE49-F238E27FC236}">
                <a16:creationId xmlns:a16="http://schemas.microsoft.com/office/drawing/2014/main" id="{623627C4-1318-4E2E-986D-EC220D66AB51}"/>
              </a:ext>
            </a:extLst>
          </p:cNvPr>
          <p:cNvGrpSpPr>
            <a:grpSpLocks/>
          </p:cNvGrpSpPr>
          <p:nvPr/>
        </p:nvGrpSpPr>
        <p:grpSpPr bwMode="auto">
          <a:xfrm>
            <a:off x="1703389" y="2133600"/>
            <a:ext cx="8713787" cy="4546600"/>
            <a:chOff x="113" y="1344"/>
            <a:chExt cx="5489" cy="2864"/>
          </a:xfrm>
        </p:grpSpPr>
        <p:pic>
          <p:nvPicPr>
            <p:cNvPr id="84997" name="Picture 5">
              <a:extLst>
                <a:ext uri="{FF2B5EF4-FFF2-40B4-BE49-F238E27FC236}">
                  <a16:creationId xmlns:a16="http://schemas.microsoft.com/office/drawing/2014/main" id="{1F236C4C-E5F9-476C-9434-30F97DD2C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" y="1344"/>
              <a:ext cx="5489" cy="2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998" name="Picture 6">
              <a:extLst>
                <a:ext uri="{FF2B5EF4-FFF2-40B4-BE49-F238E27FC236}">
                  <a16:creationId xmlns:a16="http://schemas.microsoft.com/office/drawing/2014/main" id="{44F56FDE-F8A3-484D-AF72-9297D721B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3974"/>
              <a:ext cx="482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0F80996-931C-45FA-8286-471A07D40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81</a:t>
            </a:fld>
            <a:endParaRPr lang="zh-TW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標題 1">
            <a:extLst>
              <a:ext uri="{FF2B5EF4-FFF2-40B4-BE49-F238E27FC236}">
                <a16:creationId xmlns:a16="http://schemas.microsoft.com/office/drawing/2014/main" id="{0DD7D1F3-5F32-46B0-BBEF-DBD410B2EA8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使用計時器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80BAC7AB-650E-4858-AC7C-B68620AFB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86020" name="Group 7">
            <a:extLst>
              <a:ext uri="{FF2B5EF4-FFF2-40B4-BE49-F238E27FC236}">
                <a16:creationId xmlns:a16="http://schemas.microsoft.com/office/drawing/2014/main" id="{E9E066A3-59E0-4E0F-B38A-E99270F85C26}"/>
              </a:ext>
            </a:extLst>
          </p:cNvPr>
          <p:cNvGrpSpPr>
            <a:grpSpLocks/>
          </p:cNvGrpSpPr>
          <p:nvPr/>
        </p:nvGrpSpPr>
        <p:grpSpPr bwMode="auto">
          <a:xfrm>
            <a:off x="1992313" y="1557339"/>
            <a:ext cx="8382000" cy="4689475"/>
            <a:chOff x="295" y="981"/>
            <a:chExt cx="5280" cy="2954"/>
          </a:xfrm>
        </p:grpSpPr>
        <p:pic>
          <p:nvPicPr>
            <p:cNvPr id="86021" name="Picture 5">
              <a:extLst>
                <a:ext uri="{FF2B5EF4-FFF2-40B4-BE49-F238E27FC236}">
                  <a16:creationId xmlns:a16="http://schemas.microsoft.com/office/drawing/2014/main" id="{744D9AF9-F438-4F85-AD13-C15605D85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981"/>
              <a:ext cx="4650" cy="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022" name="Picture 6">
              <a:extLst>
                <a:ext uri="{FF2B5EF4-FFF2-40B4-BE49-F238E27FC236}">
                  <a16:creationId xmlns:a16="http://schemas.microsoft.com/office/drawing/2014/main" id="{FCC23866-6DFC-43EA-8754-620322D88D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661"/>
              <a:ext cx="5280" cy="22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77A4269-EFEA-486C-87AB-D74C09493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82</a:t>
            </a:fld>
            <a:endParaRPr lang="zh-TW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標題 1">
            <a:extLst>
              <a:ext uri="{FF2B5EF4-FFF2-40B4-BE49-F238E27FC236}">
                <a16:creationId xmlns:a16="http://schemas.microsoft.com/office/drawing/2014/main" id="{86853256-10FB-41FC-B645-180539EADE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使用計時器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2183A1D7-8A7B-4CB7-83F5-EB3B6B0A6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7044" name="Picture 7">
            <a:extLst>
              <a:ext uri="{FF2B5EF4-FFF2-40B4-BE49-F238E27FC236}">
                <a16:creationId xmlns:a16="http://schemas.microsoft.com/office/drawing/2014/main" id="{A07A8D36-659B-4ADD-AF97-44BD2F24F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566864"/>
            <a:ext cx="8743950" cy="488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7FCEF55-A844-4D1E-9653-666EA65C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83</a:t>
            </a:fld>
            <a:endParaRPr lang="zh-TW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標題 1">
            <a:extLst>
              <a:ext uri="{FF2B5EF4-FFF2-40B4-BE49-F238E27FC236}">
                <a16:creationId xmlns:a16="http://schemas.microsoft.com/office/drawing/2014/main" id="{D422D42A-FA47-42CC-ABB5-0F67F8BE3D5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4400"/>
              <a:t>使用計時器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C02331-C09E-40B4-9ED9-B575A42A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88068" name="Group 7">
            <a:extLst>
              <a:ext uri="{FF2B5EF4-FFF2-40B4-BE49-F238E27FC236}">
                <a16:creationId xmlns:a16="http://schemas.microsoft.com/office/drawing/2014/main" id="{5AA2A3DC-8D5E-4AEB-A332-F7628FD59740}"/>
              </a:ext>
            </a:extLst>
          </p:cNvPr>
          <p:cNvGrpSpPr>
            <a:grpSpLocks/>
          </p:cNvGrpSpPr>
          <p:nvPr/>
        </p:nvGrpSpPr>
        <p:grpSpPr bwMode="auto">
          <a:xfrm>
            <a:off x="2063751" y="1484314"/>
            <a:ext cx="8010525" cy="5133975"/>
            <a:chOff x="340" y="935"/>
            <a:chExt cx="5046" cy="3234"/>
          </a:xfrm>
        </p:grpSpPr>
        <p:pic>
          <p:nvPicPr>
            <p:cNvPr id="88069" name="Picture 5">
              <a:extLst>
                <a:ext uri="{FF2B5EF4-FFF2-40B4-BE49-F238E27FC236}">
                  <a16:creationId xmlns:a16="http://schemas.microsoft.com/office/drawing/2014/main" id="{3854980A-B4F6-45B9-9161-1E89F0D1C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935"/>
              <a:ext cx="5046" cy="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070" name="Picture 6">
              <a:extLst>
                <a:ext uri="{FF2B5EF4-FFF2-40B4-BE49-F238E27FC236}">
                  <a16:creationId xmlns:a16="http://schemas.microsoft.com/office/drawing/2014/main" id="{024EA030-7458-4E4B-9344-1AEE2D830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1797"/>
              <a:ext cx="4740" cy="2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8B0C831-3B82-4FB3-A8FA-FC150719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84</a:t>
            </a:fld>
            <a:endParaRPr lang="zh-TW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標題 1">
            <a:extLst>
              <a:ext uri="{FF2B5EF4-FFF2-40B4-BE49-F238E27FC236}">
                <a16:creationId xmlns:a16="http://schemas.microsoft.com/office/drawing/2014/main" id="{B928FA2A-B4E8-4800-89D8-9BA121F02106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z="4400"/>
              <a:t>以節點組成的 DOM 樹狀結構</a:t>
            </a:r>
            <a:endParaRPr lang="zh-TW" altLang="en-US" sz="4400"/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06913D3D-0E57-41E8-91FE-3C63283FC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8" name="Picture 7">
            <a:extLst>
              <a:ext uri="{FF2B5EF4-FFF2-40B4-BE49-F238E27FC236}">
                <a16:creationId xmlns:a16="http://schemas.microsoft.com/office/drawing/2014/main" id="{7F1C8DF2-432D-487A-94E1-94292F3F2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3086100"/>
            <a:ext cx="84391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9B0B5D0-F8D0-414E-B5C0-95A320CD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2D333-B45C-44F9-92D1-6632086B6FE5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訂 2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536</Words>
  <Application>Microsoft Office PowerPoint</Application>
  <PresentationFormat>寬螢幕</PresentationFormat>
  <Paragraphs>198</Paragraphs>
  <Slides>84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89" baseType="lpstr">
      <vt:lpstr>微軟正黑體</vt:lpstr>
      <vt:lpstr>Aparajita</vt:lpstr>
      <vt:lpstr>Arial</vt:lpstr>
      <vt:lpstr>Calibri</vt:lpstr>
      <vt:lpstr>Office 佈景主題</vt:lpstr>
      <vt:lpstr>PowerPoint 簡報</vt:lpstr>
      <vt:lpstr>10-1 認識 DOM (Document Object Model) 物件模型</vt:lpstr>
      <vt:lpstr>10-1 認識 DOM 物件模型</vt:lpstr>
      <vt:lpstr>以節點組成的 DOM 樹狀結構</vt:lpstr>
      <vt:lpstr>以節點組成的 DOM 樹狀結構</vt:lpstr>
      <vt:lpstr>以節點組成的 DOM 樹狀結構</vt:lpstr>
      <vt:lpstr>以節點組成的 DOM 樹狀結構</vt:lpstr>
      <vt:lpstr>以節點組成的 DOM 樹狀結構</vt:lpstr>
      <vt:lpstr>以節點組成的 DOM 樹狀結構</vt:lpstr>
      <vt:lpstr>存取 DOM 的時機</vt:lpstr>
      <vt:lpstr>存取 DOM 的時機</vt:lpstr>
      <vt:lpstr>從節點集合中取得單一節點</vt:lpstr>
      <vt:lpstr>從節點集合中取得單一節點</vt:lpstr>
      <vt:lpstr>從節點集合中取得單一節點</vt:lpstr>
      <vt:lpstr>元素節點</vt:lpstr>
      <vt:lpstr>元素節點</vt:lpstr>
      <vt:lpstr>元素節點</vt:lpstr>
      <vt:lpstr>元素節點</vt:lpstr>
      <vt:lpstr>10-2 在 HTML 文件中新增元素</vt:lpstr>
      <vt:lpstr>10-2 在 HTML 文件中新增元素</vt:lpstr>
      <vt:lpstr>10-2 在 HTML 文件中新增元素</vt:lpstr>
      <vt:lpstr>10-2 在 HTML 文件中新增元素</vt:lpstr>
      <vt:lpstr>10-2 在 HTML 文件中新增元素</vt:lpstr>
      <vt:lpstr>10-2 在 HTML 文件中新增元素</vt:lpstr>
      <vt:lpstr>10-2 在 HTML 文件中新增元素</vt:lpstr>
      <vt:lpstr>10-2 在 HTML 文件中新增元素</vt:lpstr>
      <vt:lpstr>10-2 在 HTML 文件中新增元素</vt:lpstr>
      <vt:lpstr>10-3 表單資料驗證</vt:lpstr>
      <vt:lpstr>10-3 表單資料驗證</vt:lpstr>
      <vt:lpstr>10-3 表單資料驗證</vt:lpstr>
      <vt:lpstr>10-3 表單資料驗證</vt:lpstr>
      <vt:lpstr>10-3 表單資料驗證</vt:lpstr>
      <vt:lpstr>10-3 表單資料驗證</vt:lpstr>
      <vt:lpstr>使用 DOM 存取表單</vt:lpstr>
      <vt:lpstr>使用 DOM 存取表單</vt:lpstr>
      <vt:lpstr>使用 DOM 存取表單</vt:lpstr>
      <vt:lpstr>使用 DOM 存取表單</vt:lpstr>
      <vt:lpstr>使用 DOM 存取表單</vt:lpstr>
      <vt:lpstr>使用 DOM 存取表單</vt:lpstr>
      <vt:lpstr>使用 DOM 存取表單</vt:lpstr>
      <vt:lpstr>使用迴圈處理多個欄位</vt:lpstr>
      <vt:lpstr>使用迴圈處理多個欄位</vt:lpstr>
      <vt:lpstr>JavaScript 語法：遞增與遞減運算</vt:lpstr>
      <vt:lpstr>JavaScript 語法：遞增與遞減運算</vt:lpstr>
      <vt:lpstr>JavaScript 語法：遞增與遞減運算</vt:lpstr>
      <vt:lpstr>JavaScript 語法：遞增與遞減運算</vt:lpstr>
      <vt:lpstr>JavaScript 語法：遞增與遞減運算</vt:lpstr>
      <vt:lpstr>JavaScript 語法：遞增與遞減運算</vt:lpstr>
      <vt:lpstr>處理數值資料</vt:lpstr>
      <vt:lpstr>處理數值資料</vt:lpstr>
      <vt:lpstr>處理數值資料</vt:lpstr>
      <vt:lpstr>處理數值資料</vt:lpstr>
      <vt:lpstr>JavaScript 語法：邏輯運算</vt:lpstr>
      <vt:lpstr>10-4 透過 DOM 設定元素屬性和樣式</vt:lpstr>
      <vt:lpstr>10-4 透過 DOM 設定元素屬性和樣式</vt:lpstr>
      <vt:lpstr>10-4 透過 DOM 設定元素屬性和樣式</vt:lpstr>
      <vt:lpstr>10-4 透過 DOM 設定元素屬性和樣式</vt:lpstr>
      <vt:lpstr>10-4 透過 DOM 設定元素屬性和樣式</vt:lpstr>
      <vt:lpstr>10-4 透過 DOM 設定元素屬性和樣式</vt:lpstr>
      <vt:lpstr>10-4 透過 DOM 設定元素屬性和樣式</vt:lpstr>
      <vt:lpstr>10-4 透過 DOM 設定元素屬性和樣式</vt:lpstr>
      <vt:lpstr>10-4 透過 DOM 設定元素屬性和樣式</vt:lpstr>
      <vt:lpstr>JavaScript 語法：變數的可見範圍 (Scope)</vt:lpstr>
      <vt:lpstr>設定樣式</vt:lpstr>
      <vt:lpstr>設定樣式</vt:lpstr>
      <vt:lpstr>設定樣式</vt:lpstr>
      <vt:lpstr>10-5 DOM 事件設定</vt:lpstr>
      <vt:lpstr>以 addEventListener() 設定</vt:lpstr>
      <vt:lpstr>綜合範例：飲料訂購網頁</vt:lpstr>
      <vt:lpstr>綜合範例：飲料訂購網頁</vt:lpstr>
      <vt:lpstr>綜合範例：飲料訂購網頁</vt:lpstr>
      <vt:lpstr>綜合範例：飲料訂購網頁</vt:lpstr>
      <vt:lpstr>綜合範例：飲料訂購網頁</vt:lpstr>
      <vt:lpstr>綜合範例：飲料訂購網頁</vt:lpstr>
      <vt:lpstr>綜合範例：飲料訂購網頁</vt:lpstr>
      <vt:lpstr>綜合範例：飲料訂購網頁</vt:lpstr>
      <vt:lpstr>10-6 使用 window 物件控制瀏覽器</vt:lpstr>
      <vt:lpstr>10-6 使用 window 物件控制瀏覽器</vt:lpstr>
      <vt:lpstr>10-6 使用 window 物件控制瀏覽器</vt:lpstr>
      <vt:lpstr>10-6 使用 window 物件控制瀏覽器</vt:lpstr>
      <vt:lpstr>10-6 使用 window 物件控制瀏覽器</vt:lpstr>
      <vt:lpstr>使用計時器</vt:lpstr>
      <vt:lpstr>使用計時器</vt:lpstr>
      <vt:lpstr>使用計時器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Hou, Jian-Ren</dc:creator>
  <cp:lastModifiedBy>Hou, Jian-Ren</cp:lastModifiedBy>
  <cp:revision>120</cp:revision>
  <dcterms:created xsi:type="dcterms:W3CDTF">2020-08-06T11:30:33Z</dcterms:created>
  <dcterms:modified xsi:type="dcterms:W3CDTF">2020-11-17T15:11:09Z</dcterms:modified>
</cp:coreProperties>
</file>